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051" autoAdjust="0"/>
  </p:normalViewPr>
  <p:slideViewPr>
    <p:cSldViewPr snapToGrid="0" snapToObjects="1">
      <p:cViewPr varScale="1">
        <p:scale>
          <a:sx n="54" d="100"/>
          <a:sy n="54" d="100"/>
        </p:scale>
        <p:origin x="2282" y="3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ata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27.svg"/><Relationship Id="rId9" Type="http://schemas.openxmlformats.org/officeDocument/2006/relationships/image" Target="../media/image30.png"/><Relationship Id="rId14" Type="http://schemas.openxmlformats.org/officeDocument/2006/relationships/image" Target="../media/image35.svg"/></Relationships>
</file>

<file path=ppt/diagrams/_rels/data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2.png"/><Relationship Id="rId12" Type="http://schemas.openxmlformats.org/officeDocument/2006/relationships/image" Target="../media/image33.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27.svg"/><Relationship Id="rId9" Type="http://schemas.openxmlformats.org/officeDocument/2006/relationships/image" Target="../media/image30.png"/><Relationship Id="rId1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DF341A-BB54-4947-BBC9-2BB870F2196E}"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DC224228-3A75-4054-9D28-F52483FE4062}">
      <dgm:prSet/>
      <dgm:spPr/>
      <dgm:t>
        <a:bodyPr/>
        <a:lstStyle/>
        <a:p>
          <a:r>
            <a:rPr lang="en-US"/>
            <a:t>🎯 Objective: Predict and analyze factors that contribute to overstimulation.</a:t>
          </a:r>
        </a:p>
      </dgm:t>
    </dgm:pt>
    <dgm:pt modelId="{214DB3F0-635A-4A8F-BEDB-D2EFA9E954B6}" type="parTrans" cxnId="{0C59D484-DCF9-4EE1-BC77-17904523ECED}">
      <dgm:prSet/>
      <dgm:spPr/>
      <dgm:t>
        <a:bodyPr/>
        <a:lstStyle/>
        <a:p>
          <a:endParaRPr lang="en-US"/>
        </a:p>
      </dgm:t>
    </dgm:pt>
    <dgm:pt modelId="{84749C27-FA74-4CCB-8BB4-1D871C1CC9A1}" type="sibTrans" cxnId="{0C59D484-DCF9-4EE1-BC77-17904523ECED}">
      <dgm:prSet/>
      <dgm:spPr/>
      <dgm:t>
        <a:bodyPr/>
        <a:lstStyle/>
        <a:p>
          <a:endParaRPr lang="en-US"/>
        </a:p>
      </dgm:t>
    </dgm:pt>
    <dgm:pt modelId="{3E918014-6E7A-4DCD-8F03-504118F7515F}">
      <dgm:prSet/>
      <dgm:spPr/>
      <dgm:t>
        <a:bodyPr/>
        <a:lstStyle/>
        <a:p>
          <a:r>
            <a:rPr lang="en-US"/>
            <a:t>📊 Dataset: Overstimulation Behavior and Lifestyle Dataset (Kaggle).</a:t>
          </a:r>
        </a:p>
      </dgm:t>
    </dgm:pt>
    <dgm:pt modelId="{3648CE92-C082-40AE-A082-D031EF041B5E}" type="parTrans" cxnId="{1A4AA13E-28C2-4F13-8A49-056618846D72}">
      <dgm:prSet/>
      <dgm:spPr/>
      <dgm:t>
        <a:bodyPr/>
        <a:lstStyle/>
        <a:p>
          <a:endParaRPr lang="en-US"/>
        </a:p>
      </dgm:t>
    </dgm:pt>
    <dgm:pt modelId="{4F15AADF-E7F5-4A89-846E-EEABD6AD34B0}" type="sibTrans" cxnId="{1A4AA13E-28C2-4F13-8A49-056618846D72}">
      <dgm:prSet/>
      <dgm:spPr/>
      <dgm:t>
        <a:bodyPr/>
        <a:lstStyle/>
        <a:p>
          <a:endParaRPr lang="en-US"/>
        </a:p>
      </dgm:t>
    </dgm:pt>
    <dgm:pt modelId="{4F8B0026-A1D0-41A5-8EE5-D091F0C5A247}">
      <dgm:prSet/>
      <dgm:spPr/>
      <dgm:t>
        <a:bodyPr/>
        <a:lstStyle/>
        <a:p>
          <a:r>
            <a:rPr lang="en-US"/>
            <a:t>🔢 2,000 rows, 20 columns of behavioral and psychological data.</a:t>
          </a:r>
        </a:p>
      </dgm:t>
    </dgm:pt>
    <dgm:pt modelId="{98C8743E-E8AD-466D-814D-9379FE81715B}" type="parTrans" cxnId="{6741017D-60F3-47F5-95AD-C132F60C652C}">
      <dgm:prSet/>
      <dgm:spPr/>
      <dgm:t>
        <a:bodyPr/>
        <a:lstStyle/>
        <a:p>
          <a:endParaRPr lang="en-US"/>
        </a:p>
      </dgm:t>
    </dgm:pt>
    <dgm:pt modelId="{5FF35F77-A947-49FF-A451-D4B886A6EE8D}" type="sibTrans" cxnId="{6741017D-60F3-47F5-95AD-C132F60C652C}">
      <dgm:prSet/>
      <dgm:spPr/>
      <dgm:t>
        <a:bodyPr/>
        <a:lstStyle/>
        <a:p>
          <a:endParaRPr lang="en-US"/>
        </a:p>
      </dgm:t>
    </dgm:pt>
    <dgm:pt modelId="{7869449E-F05F-4231-B233-D621F73E961C}" type="pres">
      <dgm:prSet presAssocID="{E4DF341A-BB54-4947-BBC9-2BB870F2196E}" presName="linear" presStyleCnt="0">
        <dgm:presLayoutVars>
          <dgm:animLvl val="lvl"/>
          <dgm:resizeHandles val="exact"/>
        </dgm:presLayoutVars>
      </dgm:prSet>
      <dgm:spPr/>
    </dgm:pt>
    <dgm:pt modelId="{C0D06A47-CA7E-4CEC-A8E2-D7E44B708960}" type="pres">
      <dgm:prSet presAssocID="{DC224228-3A75-4054-9D28-F52483FE4062}" presName="parentText" presStyleLbl="node1" presStyleIdx="0" presStyleCnt="3">
        <dgm:presLayoutVars>
          <dgm:chMax val="0"/>
          <dgm:bulletEnabled val="1"/>
        </dgm:presLayoutVars>
      </dgm:prSet>
      <dgm:spPr/>
    </dgm:pt>
    <dgm:pt modelId="{49C177F0-89FF-4249-82B3-2DF98D16D9AA}" type="pres">
      <dgm:prSet presAssocID="{84749C27-FA74-4CCB-8BB4-1D871C1CC9A1}" presName="spacer" presStyleCnt="0"/>
      <dgm:spPr/>
    </dgm:pt>
    <dgm:pt modelId="{F0A79550-7704-42AF-9469-D25D5304BCBC}" type="pres">
      <dgm:prSet presAssocID="{3E918014-6E7A-4DCD-8F03-504118F7515F}" presName="parentText" presStyleLbl="node1" presStyleIdx="1" presStyleCnt="3">
        <dgm:presLayoutVars>
          <dgm:chMax val="0"/>
          <dgm:bulletEnabled val="1"/>
        </dgm:presLayoutVars>
      </dgm:prSet>
      <dgm:spPr/>
    </dgm:pt>
    <dgm:pt modelId="{CAFF95C5-25EE-4D02-AA35-B50F777ABAF6}" type="pres">
      <dgm:prSet presAssocID="{4F15AADF-E7F5-4A89-846E-EEABD6AD34B0}" presName="spacer" presStyleCnt="0"/>
      <dgm:spPr/>
    </dgm:pt>
    <dgm:pt modelId="{A0BCF56E-3BE0-4E8E-BCB0-059FE83E25AE}" type="pres">
      <dgm:prSet presAssocID="{4F8B0026-A1D0-41A5-8EE5-D091F0C5A247}" presName="parentText" presStyleLbl="node1" presStyleIdx="2" presStyleCnt="3">
        <dgm:presLayoutVars>
          <dgm:chMax val="0"/>
          <dgm:bulletEnabled val="1"/>
        </dgm:presLayoutVars>
      </dgm:prSet>
      <dgm:spPr/>
    </dgm:pt>
  </dgm:ptLst>
  <dgm:cxnLst>
    <dgm:cxn modelId="{6029C738-506C-4681-8D33-B821C45D50AB}" type="presOf" srcId="{3E918014-6E7A-4DCD-8F03-504118F7515F}" destId="{F0A79550-7704-42AF-9469-D25D5304BCBC}" srcOrd="0" destOrd="0" presId="urn:microsoft.com/office/officeart/2005/8/layout/vList2"/>
    <dgm:cxn modelId="{1A4AA13E-28C2-4F13-8A49-056618846D72}" srcId="{E4DF341A-BB54-4947-BBC9-2BB870F2196E}" destId="{3E918014-6E7A-4DCD-8F03-504118F7515F}" srcOrd="1" destOrd="0" parTransId="{3648CE92-C082-40AE-A082-D031EF041B5E}" sibTransId="{4F15AADF-E7F5-4A89-846E-EEABD6AD34B0}"/>
    <dgm:cxn modelId="{C49D0D72-ACD6-478D-A765-7EB5DC04AF12}" type="presOf" srcId="{4F8B0026-A1D0-41A5-8EE5-D091F0C5A247}" destId="{A0BCF56E-3BE0-4E8E-BCB0-059FE83E25AE}" srcOrd="0" destOrd="0" presId="urn:microsoft.com/office/officeart/2005/8/layout/vList2"/>
    <dgm:cxn modelId="{78F6A278-EC2B-4CB8-9E0C-8FCD0297A111}" type="presOf" srcId="{DC224228-3A75-4054-9D28-F52483FE4062}" destId="{C0D06A47-CA7E-4CEC-A8E2-D7E44B708960}" srcOrd="0" destOrd="0" presId="urn:microsoft.com/office/officeart/2005/8/layout/vList2"/>
    <dgm:cxn modelId="{6741017D-60F3-47F5-95AD-C132F60C652C}" srcId="{E4DF341A-BB54-4947-BBC9-2BB870F2196E}" destId="{4F8B0026-A1D0-41A5-8EE5-D091F0C5A247}" srcOrd="2" destOrd="0" parTransId="{98C8743E-E8AD-466D-814D-9379FE81715B}" sibTransId="{5FF35F77-A947-49FF-A451-D4B886A6EE8D}"/>
    <dgm:cxn modelId="{0C59D484-DCF9-4EE1-BC77-17904523ECED}" srcId="{E4DF341A-BB54-4947-BBC9-2BB870F2196E}" destId="{DC224228-3A75-4054-9D28-F52483FE4062}" srcOrd="0" destOrd="0" parTransId="{214DB3F0-635A-4A8F-BEDB-D2EFA9E954B6}" sibTransId="{84749C27-FA74-4CCB-8BB4-1D871C1CC9A1}"/>
    <dgm:cxn modelId="{DCF58D98-01E2-433D-954C-D5C88A0105F0}" type="presOf" srcId="{E4DF341A-BB54-4947-BBC9-2BB870F2196E}" destId="{7869449E-F05F-4231-B233-D621F73E961C}" srcOrd="0" destOrd="0" presId="urn:microsoft.com/office/officeart/2005/8/layout/vList2"/>
    <dgm:cxn modelId="{69991F98-075F-43FC-9299-19F6BB69BF95}" type="presParOf" srcId="{7869449E-F05F-4231-B233-D621F73E961C}" destId="{C0D06A47-CA7E-4CEC-A8E2-D7E44B708960}" srcOrd="0" destOrd="0" presId="urn:microsoft.com/office/officeart/2005/8/layout/vList2"/>
    <dgm:cxn modelId="{D054952E-0F4A-4643-A8E5-E49974907CD5}" type="presParOf" srcId="{7869449E-F05F-4231-B233-D621F73E961C}" destId="{49C177F0-89FF-4249-82B3-2DF98D16D9AA}" srcOrd="1" destOrd="0" presId="urn:microsoft.com/office/officeart/2005/8/layout/vList2"/>
    <dgm:cxn modelId="{196A16E6-9CF9-4FB4-A1D1-9290A604F0D8}" type="presParOf" srcId="{7869449E-F05F-4231-B233-D621F73E961C}" destId="{F0A79550-7704-42AF-9469-D25D5304BCBC}" srcOrd="2" destOrd="0" presId="urn:microsoft.com/office/officeart/2005/8/layout/vList2"/>
    <dgm:cxn modelId="{EFA20FA7-2127-4820-93A1-9DD12E49A2DE}" type="presParOf" srcId="{7869449E-F05F-4231-B233-D621F73E961C}" destId="{CAFF95C5-25EE-4D02-AA35-B50F777ABAF6}" srcOrd="3" destOrd="0" presId="urn:microsoft.com/office/officeart/2005/8/layout/vList2"/>
    <dgm:cxn modelId="{03402201-41BA-478B-A334-F059AB05B34C}" type="presParOf" srcId="{7869449E-F05F-4231-B233-D621F73E961C}" destId="{A0BCF56E-3BE0-4E8E-BCB0-059FE83E25AE}"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A11349-1FFE-424D-AD78-3B5E6CF52FF3}"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58DFCE1E-B46C-409E-A1A4-806652B02223}">
      <dgm:prSet/>
      <dgm:spPr/>
      <dgm:t>
        <a:bodyPr/>
        <a:lstStyle/>
        <a:p>
          <a:pPr>
            <a:defRPr cap="all"/>
          </a:pPr>
          <a:r>
            <a:rPr lang="en-US" dirty="0"/>
            <a:t> No missing values. All features are numerical.</a:t>
          </a:r>
        </a:p>
      </dgm:t>
    </dgm:pt>
    <dgm:pt modelId="{2748A9E1-8804-42D3-A14B-5130448D4AFA}" type="parTrans" cxnId="{D30BC38B-45E0-43B0-9576-55AEACB06BBB}">
      <dgm:prSet/>
      <dgm:spPr/>
      <dgm:t>
        <a:bodyPr/>
        <a:lstStyle/>
        <a:p>
          <a:endParaRPr lang="en-US"/>
        </a:p>
      </dgm:t>
    </dgm:pt>
    <dgm:pt modelId="{CB586681-E9C2-4F6A-9726-B638FD6A43ED}" type="sibTrans" cxnId="{D30BC38B-45E0-43B0-9576-55AEACB06BBB}">
      <dgm:prSet/>
      <dgm:spPr/>
      <dgm:t>
        <a:bodyPr/>
        <a:lstStyle/>
        <a:p>
          <a:endParaRPr lang="en-US"/>
        </a:p>
      </dgm:t>
    </dgm:pt>
    <dgm:pt modelId="{3F99C265-16FC-4156-BFA9-E8FC0747B90F}">
      <dgm:prSet/>
      <dgm:spPr/>
      <dgm:t>
        <a:bodyPr/>
        <a:lstStyle/>
        <a:p>
          <a:pPr>
            <a:defRPr cap="all"/>
          </a:pPr>
          <a:r>
            <a:rPr lang="en-US" dirty="0"/>
            <a:t> Key variables: Sleep Hours, Screen Time, Stress, Anxiety, etc.</a:t>
          </a:r>
        </a:p>
      </dgm:t>
    </dgm:pt>
    <dgm:pt modelId="{0CB61B22-7B57-4F6F-8C7A-3E0A06C93630}" type="parTrans" cxnId="{3A66D488-B90F-4B5D-A758-D8B2B89409B1}">
      <dgm:prSet/>
      <dgm:spPr/>
      <dgm:t>
        <a:bodyPr/>
        <a:lstStyle/>
        <a:p>
          <a:endParaRPr lang="en-US"/>
        </a:p>
      </dgm:t>
    </dgm:pt>
    <dgm:pt modelId="{98D23DD8-B17A-49B6-AC2D-D24DDCDFEC26}" type="sibTrans" cxnId="{3A66D488-B90F-4B5D-A758-D8B2B89409B1}">
      <dgm:prSet/>
      <dgm:spPr/>
      <dgm:t>
        <a:bodyPr/>
        <a:lstStyle/>
        <a:p>
          <a:endParaRPr lang="en-US"/>
        </a:p>
      </dgm:t>
    </dgm:pt>
    <dgm:pt modelId="{277ABDF4-6CBC-41DB-ADA1-D4149CE1FCC1}">
      <dgm:prSet/>
      <dgm:spPr/>
      <dgm:t>
        <a:bodyPr/>
        <a:lstStyle/>
        <a:p>
          <a:pPr>
            <a:defRPr cap="all"/>
          </a:pPr>
          <a:r>
            <a:rPr lang="en-US" dirty="0"/>
            <a:t> Observed poor sleep, high screen time among many users.</a:t>
          </a:r>
        </a:p>
      </dgm:t>
    </dgm:pt>
    <dgm:pt modelId="{0FC57CA2-8D18-4C16-9716-F5C16D30F39A}" type="parTrans" cxnId="{C123BB6C-AEC8-4543-8BA9-3F945428146C}">
      <dgm:prSet/>
      <dgm:spPr/>
      <dgm:t>
        <a:bodyPr/>
        <a:lstStyle/>
        <a:p>
          <a:endParaRPr lang="en-US"/>
        </a:p>
      </dgm:t>
    </dgm:pt>
    <dgm:pt modelId="{FA63F1FB-5D68-45A6-A41A-32FB81A1C687}" type="sibTrans" cxnId="{C123BB6C-AEC8-4543-8BA9-3F945428146C}">
      <dgm:prSet/>
      <dgm:spPr/>
      <dgm:t>
        <a:bodyPr/>
        <a:lstStyle/>
        <a:p>
          <a:endParaRPr lang="en-US"/>
        </a:p>
      </dgm:t>
    </dgm:pt>
    <dgm:pt modelId="{99BC9121-5E77-4389-97CA-2EB68A5F435E}">
      <dgm:prSet/>
      <dgm:spPr/>
      <dgm:t>
        <a:bodyPr/>
        <a:lstStyle/>
        <a:p>
          <a:pPr>
            <a:defRPr cap="all"/>
          </a:pPr>
          <a:r>
            <a:rPr lang="en-US" dirty="0"/>
            <a:t> Binary target: Overstimulated (0 = No, 1 = Yes).</a:t>
          </a:r>
        </a:p>
      </dgm:t>
    </dgm:pt>
    <dgm:pt modelId="{9143384D-FB94-46EA-8D36-BC4E0F960601}" type="parTrans" cxnId="{EF22FED7-8093-4838-8A66-181559AA3254}">
      <dgm:prSet/>
      <dgm:spPr/>
      <dgm:t>
        <a:bodyPr/>
        <a:lstStyle/>
        <a:p>
          <a:endParaRPr lang="en-US"/>
        </a:p>
      </dgm:t>
    </dgm:pt>
    <dgm:pt modelId="{E46B0A3F-4765-479E-8F86-0C4C633A2C1E}" type="sibTrans" cxnId="{EF22FED7-8093-4838-8A66-181559AA3254}">
      <dgm:prSet/>
      <dgm:spPr/>
      <dgm:t>
        <a:bodyPr/>
        <a:lstStyle/>
        <a:p>
          <a:endParaRPr lang="en-US"/>
        </a:p>
      </dgm:t>
    </dgm:pt>
    <dgm:pt modelId="{EA19BFE5-7F03-4F0C-AD71-25A2D2AB26BB}" type="pres">
      <dgm:prSet presAssocID="{C9A11349-1FFE-424D-AD78-3B5E6CF52FF3}" presName="root" presStyleCnt="0">
        <dgm:presLayoutVars>
          <dgm:dir/>
          <dgm:resizeHandles val="exact"/>
        </dgm:presLayoutVars>
      </dgm:prSet>
      <dgm:spPr/>
    </dgm:pt>
    <dgm:pt modelId="{9DCEF276-92B5-40E2-979F-A70B67DD39A8}" type="pres">
      <dgm:prSet presAssocID="{58DFCE1E-B46C-409E-A1A4-806652B02223}" presName="compNode" presStyleCnt="0"/>
      <dgm:spPr/>
    </dgm:pt>
    <dgm:pt modelId="{36E46582-3ADB-4574-9B25-7CE7F78B2120}" type="pres">
      <dgm:prSet presAssocID="{58DFCE1E-B46C-409E-A1A4-806652B02223}" presName="iconBgRect" presStyleLbl="bgShp" presStyleIdx="0" presStyleCnt="4"/>
      <dgm:spPr/>
    </dgm:pt>
    <dgm:pt modelId="{8451B8B5-137E-4AB4-83E1-D8F4EF237C22}" type="pres">
      <dgm:prSet presAssocID="{58DFCE1E-B46C-409E-A1A4-806652B0222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1450039E-69C1-4214-A7AF-1C417F2411AC}" type="pres">
      <dgm:prSet presAssocID="{58DFCE1E-B46C-409E-A1A4-806652B02223}" presName="spaceRect" presStyleCnt="0"/>
      <dgm:spPr/>
    </dgm:pt>
    <dgm:pt modelId="{6A3F0E27-8F38-4B42-80EE-919FD577DD59}" type="pres">
      <dgm:prSet presAssocID="{58DFCE1E-B46C-409E-A1A4-806652B02223}" presName="textRect" presStyleLbl="revTx" presStyleIdx="0" presStyleCnt="4">
        <dgm:presLayoutVars>
          <dgm:chMax val="1"/>
          <dgm:chPref val="1"/>
        </dgm:presLayoutVars>
      </dgm:prSet>
      <dgm:spPr/>
    </dgm:pt>
    <dgm:pt modelId="{A737666B-ABAF-4BB8-AA38-7A22E7FA45AB}" type="pres">
      <dgm:prSet presAssocID="{CB586681-E9C2-4F6A-9726-B638FD6A43ED}" presName="sibTrans" presStyleCnt="0"/>
      <dgm:spPr/>
    </dgm:pt>
    <dgm:pt modelId="{FD1655EB-2CFE-4D1C-8F78-1302F9243415}" type="pres">
      <dgm:prSet presAssocID="{3F99C265-16FC-4156-BFA9-E8FC0747B90F}" presName="compNode" presStyleCnt="0"/>
      <dgm:spPr/>
    </dgm:pt>
    <dgm:pt modelId="{0E6542A1-0844-4CD8-A6D1-C8AEEB8E058E}" type="pres">
      <dgm:prSet presAssocID="{3F99C265-16FC-4156-BFA9-E8FC0747B90F}" presName="iconBgRect" presStyleLbl="bgShp" presStyleIdx="1" presStyleCnt="4"/>
      <dgm:spPr/>
    </dgm:pt>
    <dgm:pt modelId="{F6F5AFF5-EDD8-4DFC-8251-04108FB53E3B}" type="pres">
      <dgm:prSet presAssocID="{3F99C265-16FC-4156-BFA9-E8FC0747B90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leep"/>
        </a:ext>
      </dgm:extLst>
    </dgm:pt>
    <dgm:pt modelId="{914B1411-D988-4C0D-BD6F-33D613E1673B}" type="pres">
      <dgm:prSet presAssocID="{3F99C265-16FC-4156-BFA9-E8FC0747B90F}" presName="spaceRect" presStyleCnt="0"/>
      <dgm:spPr/>
    </dgm:pt>
    <dgm:pt modelId="{2E9EC24E-1744-42D4-AE19-4A5205DA9BF1}" type="pres">
      <dgm:prSet presAssocID="{3F99C265-16FC-4156-BFA9-E8FC0747B90F}" presName="textRect" presStyleLbl="revTx" presStyleIdx="1" presStyleCnt="4">
        <dgm:presLayoutVars>
          <dgm:chMax val="1"/>
          <dgm:chPref val="1"/>
        </dgm:presLayoutVars>
      </dgm:prSet>
      <dgm:spPr/>
    </dgm:pt>
    <dgm:pt modelId="{47BB8BD5-C746-4211-A802-F0F2E442877B}" type="pres">
      <dgm:prSet presAssocID="{98D23DD8-B17A-49B6-AC2D-D24DDCDFEC26}" presName="sibTrans" presStyleCnt="0"/>
      <dgm:spPr/>
    </dgm:pt>
    <dgm:pt modelId="{FAF9AC99-2B4B-432C-AC70-1C56F49D5C39}" type="pres">
      <dgm:prSet presAssocID="{277ABDF4-6CBC-41DB-ADA1-D4149CE1FCC1}" presName="compNode" presStyleCnt="0"/>
      <dgm:spPr/>
    </dgm:pt>
    <dgm:pt modelId="{B6E7C752-B6C5-4E4D-9723-B1BCE0201978}" type="pres">
      <dgm:prSet presAssocID="{277ABDF4-6CBC-41DB-ADA1-D4149CE1FCC1}" presName="iconBgRect" presStyleLbl="bgShp" presStyleIdx="2" presStyleCnt="4"/>
      <dgm:spPr/>
    </dgm:pt>
    <dgm:pt modelId="{967E5F7D-4A45-405A-948D-02A1E8BFD241}" type="pres">
      <dgm:prSet presAssocID="{277ABDF4-6CBC-41DB-ADA1-D4149CE1FCC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d"/>
        </a:ext>
      </dgm:extLst>
    </dgm:pt>
    <dgm:pt modelId="{DB5A2585-3E97-4296-B844-1D716055D6CB}" type="pres">
      <dgm:prSet presAssocID="{277ABDF4-6CBC-41DB-ADA1-D4149CE1FCC1}" presName="spaceRect" presStyleCnt="0"/>
      <dgm:spPr/>
    </dgm:pt>
    <dgm:pt modelId="{342C941D-E740-42AB-88C3-2EF54722EEEC}" type="pres">
      <dgm:prSet presAssocID="{277ABDF4-6CBC-41DB-ADA1-D4149CE1FCC1}" presName="textRect" presStyleLbl="revTx" presStyleIdx="2" presStyleCnt="4">
        <dgm:presLayoutVars>
          <dgm:chMax val="1"/>
          <dgm:chPref val="1"/>
        </dgm:presLayoutVars>
      </dgm:prSet>
      <dgm:spPr/>
    </dgm:pt>
    <dgm:pt modelId="{DFB3F699-5667-4949-B846-BB8836727A2D}" type="pres">
      <dgm:prSet presAssocID="{FA63F1FB-5D68-45A6-A41A-32FB81A1C687}" presName="sibTrans" presStyleCnt="0"/>
      <dgm:spPr/>
    </dgm:pt>
    <dgm:pt modelId="{79249636-2F52-41E4-8D70-501FCB72E383}" type="pres">
      <dgm:prSet presAssocID="{99BC9121-5E77-4389-97CA-2EB68A5F435E}" presName="compNode" presStyleCnt="0"/>
      <dgm:spPr/>
    </dgm:pt>
    <dgm:pt modelId="{A863F2A6-363D-4EE2-A585-29101C963E63}" type="pres">
      <dgm:prSet presAssocID="{99BC9121-5E77-4389-97CA-2EB68A5F435E}" presName="iconBgRect" presStyleLbl="bgShp" presStyleIdx="3" presStyleCnt="4"/>
      <dgm:spPr/>
    </dgm:pt>
    <dgm:pt modelId="{E9B5F3CD-E903-4822-9356-DC1E097D0C1F}" type="pres">
      <dgm:prSet presAssocID="{99BC9121-5E77-4389-97CA-2EB68A5F435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776384CB-D7BF-45F3-A54A-B8D1BB9C4295}" type="pres">
      <dgm:prSet presAssocID="{99BC9121-5E77-4389-97CA-2EB68A5F435E}" presName="spaceRect" presStyleCnt="0"/>
      <dgm:spPr/>
    </dgm:pt>
    <dgm:pt modelId="{0C2B2332-A4B1-4605-BA63-552C82689FA9}" type="pres">
      <dgm:prSet presAssocID="{99BC9121-5E77-4389-97CA-2EB68A5F435E}" presName="textRect" presStyleLbl="revTx" presStyleIdx="3" presStyleCnt="4">
        <dgm:presLayoutVars>
          <dgm:chMax val="1"/>
          <dgm:chPref val="1"/>
        </dgm:presLayoutVars>
      </dgm:prSet>
      <dgm:spPr/>
    </dgm:pt>
  </dgm:ptLst>
  <dgm:cxnLst>
    <dgm:cxn modelId="{C123BB6C-AEC8-4543-8BA9-3F945428146C}" srcId="{C9A11349-1FFE-424D-AD78-3B5E6CF52FF3}" destId="{277ABDF4-6CBC-41DB-ADA1-D4149CE1FCC1}" srcOrd="2" destOrd="0" parTransId="{0FC57CA2-8D18-4C16-9716-F5C16D30F39A}" sibTransId="{FA63F1FB-5D68-45A6-A41A-32FB81A1C687}"/>
    <dgm:cxn modelId="{1FAF9E70-A8D1-4CFB-A5AC-05E24BEBDBC1}" type="presOf" srcId="{C9A11349-1FFE-424D-AD78-3B5E6CF52FF3}" destId="{EA19BFE5-7F03-4F0C-AD71-25A2D2AB26BB}" srcOrd="0" destOrd="0" presId="urn:microsoft.com/office/officeart/2018/5/layout/IconCircleLabelList"/>
    <dgm:cxn modelId="{44C46575-8EC9-4635-BB32-EBBA3AA5DD61}" type="presOf" srcId="{58DFCE1E-B46C-409E-A1A4-806652B02223}" destId="{6A3F0E27-8F38-4B42-80EE-919FD577DD59}" srcOrd="0" destOrd="0" presId="urn:microsoft.com/office/officeart/2018/5/layout/IconCircleLabelList"/>
    <dgm:cxn modelId="{3A66D488-B90F-4B5D-A758-D8B2B89409B1}" srcId="{C9A11349-1FFE-424D-AD78-3B5E6CF52FF3}" destId="{3F99C265-16FC-4156-BFA9-E8FC0747B90F}" srcOrd="1" destOrd="0" parTransId="{0CB61B22-7B57-4F6F-8C7A-3E0A06C93630}" sibTransId="{98D23DD8-B17A-49B6-AC2D-D24DDCDFEC26}"/>
    <dgm:cxn modelId="{D30BC38B-45E0-43B0-9576-55AEACB06BBB}" srcId="{C9A11349-1FFE-424D-AD78-3B5E6CF52FF3}" destId="{58DFCE1E-B46C-409E-A1A4-806652B02223}" srcOrd="0" destOrd="0" parTransId="{2748A9E1-8804-42D3-A14B-5130448D4AFA}" sibTransId="{CB586681-E9C2-4F6A-9726-B638FD6A43ED}"/>
    <dgm:cxn modelId="{7035589B-168E-43BB-9702-705A4F743D92}" type="presOf" srcId="{277ABDF4-6CBC-41DB-ADA1-D4149CE1FCC1}" destId="{342C941D-E740-42AB-88C3-2EF54722EEEC}" srcOrd="0" destOrd="0" presId="urn:microsoft.com/office/officeart/2018/5/layout/IconCircleLabelList"/>
    <dgm:cxn modelId="{E44A0CCF-D1F3-42DB-A550-8E53AA7765AC}" type="presOf" srcId="{99BC9121-5E77-4389-97CA-2EB68A5F435E}" destId="{0C2B2332-A4B1-4605-BA63-552C82689FA9}" srcOrd="0" destOrd="0" presId="urn:microsoft.com/office/officeart/2018/5/layout/IconCircleLabelList"/>
    <dgm:cxn modelId="{61E86CCF-1C05-4845-9E5C-B46B70718526}" type="presOf" srcId="{3F99C265-16FC-4156-BFA9-E8FC0747B90F}" destId="{2E9EC24E-1744-42D4-AE19-4A5205DA9BF1}" srcOrd="0" destOrd="0" presId="urn:microsoft.com/office/officeart/2018/5/layout/IconCircleLabelList"/>
    <dgm:cxn modelId="{EF22FED7-8093-4838-8A66-181559AA3254}" srcId="{C9A11349-1FFE-424D-AD78-3B5E6CF52FF3}" destId="{99BC9121-5E77-4389-97CA-2EB68A5F435E}" srcOrd="3" destOrd="0" parTransId="{9143384D-FB94-46EA-8D36-BC4E0F960601}" sibTransId="{E46B0A3F-4765-479E-8F86-0C4C633A2C1E}"/>
    <dgm:cxn modelId="{96A6A104-4A93-40DD-9218-E953371BDF1B}" type="presParOf" srcId="{EA19BFE5-7F03-4F0C-AD71-25A2D2AB26BB}" destId="{9DCEF276-92B5-40E2-979F-A70B67DD39A8}" srcOrd="0" destOrd="0" presId="urn:microsoft.com/office/officeart/2018/5/layout/IconCircleLabelList"/>
    <dgm:cxn modelId="{FF23E169-C679-4219-B43C-212A70BBF450}" type="presParOf" srcId="{9DCEF276-92B5-40E2-979F-A70B67DD39A8}" destId="{36E46582-3ADB-4574-9B25-7CE7F78B2120}" srcOrd="0" destOrd="0" presId="urn:microsoft.com/office/officeart/2018/5/layout/IconCircleLabelList"/>
    <dgm:cxn modelId="{50808882-BC9C-45FF-B2C4-4EB336CCCA19}" type="presParOf" srcId="{9DCEF276-92B5-40E2-979F-A70B67DD39A8}" destId="{8451B8B5-137E-4AB4-83E1-D8F4EF237C22}" srcOrd="1" destOrd="0" presId="urn:microsoft.com/office/officeart/2018/5/layout/IconCircleLabelList"/>
    <dgm:cxn modelId="{59E426D2-4695-49E4-96D4-D12E28FA0B05}" type="presParOf" srcId="{9DCEF276-92B5-40E2-979F-A70B67DD39A8}" destId="{1450039E-69C1-4214-A7AF-1C417F2411AC}" srcOrd="2" destOrd="0" presId="urn:microsoft.com/office/officeart/2018/5/layout/IconCircleLabelList"/>
    <dgm:cxn modelId="{1EF86C3E-B8B2-4DE1-9E44-C4575861A306}" type="presParOf" srcId="{9DCEF276-92B5-40E2-979F-A70B67DD39A8}" destId="{6A3F0E27-8F38-4B42-80EE-919FD577DD59}" srcOrd="3" destOrd="0" presId="urn:microsoft.com/office/officeart/2018/5/layout/IconCircleLabelList"/>
    <dgm:cxn modelId="{AC047B3D-3571-4FE9-BE52-8B5BC7083261}" type="presParOf" srcId="{EA19BFE5-7F03-4F0C-AD71-25A2D2AB26BB}" destId="{A737666B-ABAF-4BB8-AA38-7A22E7FA45AB}" srcOrd="1" destOrd="0" presId="urn:microsoft.com/office/officeart/2018/5/layout/IconCircleLabelList"/>
    <dgm:cxn modelId="{7DB5929A-3973-4D12-9E54-1BED80AAD3B4}" type="presParOf" srcId="{EA19BFE5-7F03-4F0C-AD71-25A2D2AB26BB}" destId="{FD1655EB-2CFE-4D1C-8F78-1302F9243415}" srcOrd="2" destOrd="0" presId="urn:microsoft.com/office/officeart/2018/5/layout/IconCircleLabelList"/>
    <dgm:cxn modelId="{0E5BB3FC-E330-4B23-85A1-8269635C9286}" type="presParOf" srcId="{FD1655EB-2CFE-4D1C-8F78-1302F9243415}" destId="{0E6542A1-0844-4CD8-A6D1-C8AEEB8E058E}" srcOrd="0" destOrd="0" presId="urn:microsoft.com/office/officeart/2018/5/layout/IconCircleLabelList"/>
    <dgm:cxn modelId="{D754C509-C9EF-47F1-9B39-D25689224B4B}" type="presParOf" srcId="{FD1655EB-2CFE-4D1C-8F78-1302F9243415}" destId="{F6F5AFF5-EDD8-4DFC-8251-04108FB53E3B}" srcOrd="1" destOrd="0" presId="urn:microsoft.com/office/officeart/2018/5/layout/IconCircleLabelList"/>
    <dgm:cxn modelId="{18D2D292-2363-438A-A022-1CACF4EF310A}" type="presParOf" srcId="{FD1655EB-2CFE-4D1C-8F78-1302F9243415}" destId="{914B1411-D988-4C0D-BD6F-33D613E1673B}" srcOrd="2" destOrd="0" presId="urn:microsoft.com/office/officeart/2018/5/layout/IconCircleLabelList"/>
    <dgm:cxn modelId="{1A14F149-F6E1-4484-9D64-ADF5097E64FD}" type="presParOf" srcId="{FD1655EB-2CFE-4D1C-8F78-1302F9243415}" destId="{2E9EC24E-1744-42D4-AE19-4A5205DA9BF1}" srcOrd="3" destOrd="0" presId="urn:microsoft.com/office/officeart/2018/5/layout/IconCircleLabelList"/>
    <dgm:cxn modelId="{21C584E6-787A-4EC2-B32D-5F8B81AABBBF}" type="presParOf" srcId="{EA19BFE5-7F03-4F0C-AD71-25A2D2AB26BB}" destId="{47BB8BD5-C746-4211-A802-F0F2E442877B}" srcOrd="3" destOrd="0" presId="urn:microsoft.com/office/officeart/2018/5/layout/IconCircleLabelList"/>
    <dgm:cxn modelId="{0D5F0417-8948-4DA7-B728-B45E36D018BC}" type="presParOf" srcId="{EA19BFE5-7F03-4F0C-AD71-25A2D2AB26BB}" destId="{FAF9AC99-2B4B-432C-AC70-1C56F49D5C39}" srcOrd="4" destOrd="0" presId="urn:microsoft.com/office/officeart/2018/5/layout/IconCircleLabelList"/>
    <dgm:cxn modelId="{8A0A4408-1BBE-4878-AAD9-CDC53445A0BB}" type="presParOf" srcId="{FAF9AC99-2B4B-432C-AC70-1C56F49D5C39}" destId="{B6E7C752-B6C5-4E4D-9723-B1BCE0201978}" srcOrd="0" destOrd="0" presId="urn:microsoft.com/office/officeart/2018/5/layout/IconCircleLabelList"/>
    <dgm:cxn modelId="{8D07CBF8-0DFC-4DF8-B4C5-0228B99704E6}" type="presParOf" srcId="{FAF9AC99-2B4B-432C-AC70-1C56F49D5C39}" destId="{967E5F7D-4A45-405A-948D-02A1E8BFD241}" srcOrd="1" destOrd="0" presId="urn:microsoft.com/office/officeart/2018/5/layout/IconCircleLabelList"/>
    <dgm:cxn modelId="{235BE8F4-3609-4ACF-A6B6-BB5796A99DA6}" type="presParOf" srcId="{FAF9AC99-2B4B-432C-AC70-1C56F49D5C39}" destId="{DB5A2585-3E97-4296-B844-1D716055D6CB}" srcOrd="2" destOrd="0" presId="urn:microsoft.com/office/officeart/2018/5/layout/IconCircleLabelList"/>
    <dgm:cxn modelId="{A6F06A0F-7FC4-4592-8857-CFDD1617C601}" type="presParOf" srcId="{FAF9AC99-2B4B-432C-AC70-1C56F49D5C39}" destId="{342C941D-E740-42AB-88C3-2EF54722EEEC}" srcOrd="3" destOrd="0" presId="urn:microsoft.com/office/officeart/2018/5/layout/IconCircleLabelList"/>
    <dgm:cxn modelId="{3EAEAC6B-14FA-48D3-A477-F37FDDA64B16}" type="presParOf" srcId="{EA19BFE5-7F03-4F0C-AD71-25A2D2AB26BB}" destId="{DFB3F699-5667-4949-B846-BB8836727A2D}" srcOrd="5" destOrd="0" presId="urn:microsoft.com/office/officeart/2018/5/layout/IconCircleLabelList"/>
    <dgm:cxn modelId="{F317AAC2-2F84-40D1-9821-450409BA370F}" type="presParOf" srcId="{EA19BFE5-7F03-4F0C-AD71-25A2D2AB26BB}" destId="{79249636-2F52-41E4-8D70-501FCB72E383}" srcOrd="6" destOrd="0" presId="urn:microsoft.com/office/officeart/2018/5/layout/IconCircleLabelList"/>
    <dgm:cxn modelId="{A64DB20F-62D9-4A2D-85F4-AEECE60685EB}" type="presParOf" srcId="{79249636-2F52-41E4-8D70-501FCB72E383}" destId="{A863F2A6-363D-4EE2-A585-29101C963E63}" srcOrd="0" destOrd="0" presId="urn:microsoft.com/office/officeart/2018/5/layout/IconCircleLabelList"/>
    <dgm:cxn modelId="{6CE20A06-5392-4FDE-8E50-4F447FDBC01B}" type="presParOf" srcId="{79249636-2F52-41E4-8D70-501FCB72E383}" destId="{E9B5F3CD-E903-4822-9356-DC1E097D0C1F}" srcOrd="1" destOrd="0" presId="urn:microsoft.com/office/officeart/2018/5/layout/IconCircleLabelList"/>
    <dgm:cxn modelId="{ED7E3C52-441A-463E-9539-6950C663CE02}" type="presParOf" srcId="{79249636-2F52-41E4-8D70-501FCB72E383}" destId="{776384CB-D7BF-45F3-A54A-B8D1BB9C4295}" srcOrd="2" destOrd="0" presId="urn:microsoft.com/office/officeart/2018/5/layout/IconCircleLabelList"/>
    <dgm:cxn modelId="{05CB00D5-2738-4CE4-9065-DBA6276D7CA1}" type="presParOf" srcId="{79249636-2F52-41E4-8D70-501FCB72E383}" destId="{0C2B2332-A4B1-4605-BA63-552C82689FA9}"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12C0F7-13EA-49E6-9750-5649C52E9295}"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A08EDD1F-C628-422E-A4A6-C80F43BD97E0}">
      <dgm:prSet/>
      <dgm:spPr/>
      <dgm:t>
        <a:bodyPr/>
        <a:lstStyle/>
        <a:p>
          <a:r>
            <a:rPr lang="en-US" dirty="0"/>
            <a:t> Correlation Findings:</a:t>
          </a:r>
        </a:p>
      </dgm:t>
    </dgm:pt>
    <dgm:pt modelId="{6B10B1F2-AC47-4469-8538-DADE9C549B3B}" type="parTrans" cxnId="{87A64EDD-95E1-4F51-AB57-10B91751E51F}">
      <dgm:prSet/>
      <dgm:spPr/>
      <dgm:t>
        <a:bodyPr/>
        <a:lstStyle/>
        <a:p>
          <a:endParaRPr lang="en-US"/>
        </a:p>
      </dgm:t>
    </dgm:pt>
    <dgm:pt modelId="{CD1030F1-4082-4515-81DB-33FDC66866B8}" type="sibTrans" cxnId="{87A64EDD-95E1-4F51-AB57-10B91751E51F}">
      <dgm:prSet/>
      <dgm:spPr/>
      <dgm:t>
        <a:bodyPr/>
        <a:lstStyle/>
        <a:p>
          <a:endParaRPr lang="en-US"/>
        </a:p>
      </dgm:t>
    </dgm:pt>
    <dgm:pt modelId="{B82CBE7A-236B-45C5-BCAC-99C432D5920F}">
      <dgm:prSet/>
      <dgm:spPr/>
      <dgm:t>
        <a:bodyPr/>
        <a:lstStyle/>
        <a:p>
          <a:r>
            <a:rPr lang="en-US"/>
            <a:t>- Screen_Time (+0.45), Stress_Level (+0.28), Sleep_Hours (−0.40)</a:t>
          </a:r>
        </a:p>
      </dgm:t>
    </dgm:pt>
    <dgm:pt modelId="{DAEDB58A-FDF7-4717-B7C3-351EFE9A99C5}" type="parTrans" cxnId="{5B70F020-B431-4966-8D2A-364888B49753}">
      <dgm:prSet/>
      <dgm:spPr/>
      <dgm:t>
        <a:bodyPr/>
        <a:lstStyle/>
        <a:p>
          <a:endParaRPr lang="en-US"/>
        </a:p>
      </dgm:t>
    </dgm:pt>
    <dgm:pt modelId="{34424B37-56A9-431A-B379-86F3B4EC86AE}" type="sibTrans" cxnId="{5B70F020-B431-4966-8D2A-364888B49753}">
      <dgm:prSet/>
      <dgm:spPr/>
      <dgm:t>
        <a:bodyPr/>
        <a:lstStyle/>
        <a:p>
          <a:endParaRPr lang="en-US"/>
        </a:p>
      </dgm:t>
    </dgm:pt>
    <dgm:pt modelId="{57805531-A4CD-47AD-A355-717F67A94921}">
      <dgm:prSet/>
      <dgm:spPr/>
      <dgm:t>
        <a:bodyPr/>
        <a:lstStyle/>
        <a:p>
          <a:r>
            <a:rPr lang="en-US" dirty="0"/>
            <a:t> Hypothesis Test (T-test):</a:t>
          </a:r>
        </a:p>
      </dgm:t>
    </dgm:pt>
    <dgm:pt modelId="{2130F11D-11E2-4A83-B163-116EEA227DDD}" type="parTrans" cxnId="{D825B03D-BA04-4AC3-9603-B413BCD1786B}">
      <dgm:prSet/>
      <dgm:spPr/>
      <dgm:t>
        <a:bodyPr/>
        <a:lstStyle/>
        <a:p>
          <a:endParaRPr lang="en-US"/>
        </a:p>
      </dgm:t>
    </dgm:pt>
    <dgm:pt modelId="{5BB26B23-09F1-4760-8526-95C3F04A6BC0}" type="sibTrans" cxnId="{D825B03D-BA04-4AC3-9603-B413BCD1786B}">
      <dgm:prSet/>
      <dgm:spPr/>
      <dgm:t>
        <a:bodyPr/>
        <a:lstStyle/>
        <a:p>
          <a:endParaRPr lang="en-US"/>
        </a:p>
      </dgm:t>
    </dgm:pt>
    <dgm:pt modelId="{E177373C-856C-442F-A021-62965020917E}">
      <dgm:prSet/>
      <dgm:spPr/>
      <dgm:t>
        <a:bodyPr/>
        <a:lstStyle/>
        <a:p>
          <a:r>
            <a:rPr lang="en-US"/>
            <a:t>- People who are overstimulated sleep significantly less.</a:t>
          </a:r>
        </a:p>
      </dgm:t>
    </dgm:pt>
    <dgm:pt modelId="{B6C6FEAC-B5A7-4110-B063-CC69F0B41AD3}" type="parTrans" cxnId="{A1ADC0B8-E8AD-4DC3-8422-15888B136C99}">
      <dgm:prSet/>
      <dgm:spPr/>
      <dgm:t>
        <a:bodyPr/>
        <a:lstStyle/>
        <a:p>
          <a:endParaRPr lang="en-US"/>
        </a:p>
      </dgm:t>
    </dgm:pt>
    <dgm:pt modelId="{2C39261E-4AB8-42A6-94BE-97E7A1C781F0}" type="sibTrans" cxnId="{A1ADC0B8-E8AD-4DC3-8422-15888B136C99}">
      <dgm:prSet/>
      <dgm:spPr/>
      <dgm:t>
        <a:bodyPr/>
        <a:lstStyle/>
        <a:p>
          <a:endParaRPr lang="en-US"/>
        </a:p>
      </dgm:t>
    </dgm:pt>
    <dgm:pt modelId="{CCF10D6C-8439-4AF1-B9B5-DF8A64388CA0}">
      <dgm:prSet/>
      <dgm:spPr/>
      <dgm:t>
        <a:bodyPr/>
        <a:lstStyle/>
        <a:p>
          <a:r>
            <a:rPr lang="en-US"/>
            <a:t>- P-value &lt; 0.00001 (highly significant).</a:t>
          </a:r>
        </a:p>
      </dgm:t>
    </dgm:pt>
    <dgm:pt modelId="{12C44331-B349-4502-82A7-4F6B13D7434A}" type="parTrans" cxnId="{C6E62DF6-2362-4F1B-875F-36836866A93E}">
      <dgm:prSet/>
      <dgm:spPr/>
      <dgm:t>
        <a:bodyPr/>
        <a:lstStyle/>
        <a:p>
          <a:endParaRPr lang="en-US"/>
        </a:p>
      </dgm:t>
    </dgm:pt>
    <dgm:pt modelId="{DF7736ED-E87A-49AC-92D6-6930ECF2FA70}" type="sibTrans" cxnId="{C6E62DF6-2362-4F1B-875F-36836866A93E}">
      <dgm:prSet/>
      <dgm:spPr/>
      <dgm:t>
        <a:bodyPr/>
        <a:lstStyle/>
        <a:p>
          <a:endParaRPr lang="en-US"/>
        </a:p>
      </dgm:t>
    </dgm:pt>
    <dgm:pt modelId="{290C660D-A85A-49FF-B44C-FC36AC9F9D0D}" type="pres">
      <dgm:prSet presAssocID="{6812C0F7-13EA-49E6-9750-5649C52E9295}" presName="root" presStyleCnt="0">
        <dgm:presLayoutVars>
          <dgm:dir/>
          <dgm:resizeHandles val="exact"/>
        </dgm:presLayoutVars>
      </dgm:prSet>
      <dgm:spPr/>
    </dgm:pt>
    <dgm:pt modelId="{EE53F962-A37B-4E6F-8084-E5C564BF4305}" type="pres">
      <dgm:prSet presAssocID="{6812C0F7-13EA-49E6-9750-5649C52E9295}" presName="container" presStyleCnt="0">
        <dgm:presLayoutVars>
          <dgm:dir/>
          <dgm:resizeHandles val="exact"/>
        </dgm:presLayoutVars>
      </dgm:prSet>
      <dgm:spPr/>
    </dgm:pt>
    <dgm:pt modelId="{1F1BB3AA-7B8F-45B6-8B8D-4BFFD6CCDA2B}" type="pres">
      <dgm:prSet presAssocID="{A08EDD1F-C628-422E-A4A6-C80F43BD97E0}" presName="compNode" presStyleCnt="0"/>
      <dgm:spPr/>
    </dgm:pt>
    <dgm:pt modelId="{660091CA-38C9-4C1A-9A14-9C9F79C87544}" type="pres">
      <dgm:prSet presAssocID="{A08EDD1F-C628-422E-A4A6-C80F43BD97E0}" presName="iconBgRect" presStyleLbl="bgShp" presStyleIdx="0" presStyleCnt="5"/>
      <dgm:spPr/>
    </dgm:pt>
    <dgm:pt modelId="{B25EFD0F-F16C-46F8-884A-B68C204DD8D3}" type="pres">
      <dgm:prSet presAssocID="{A08EDD1F-C628-422E-A4A6-C80F43BD97E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E4DF668-E982-48CF-93BA-47EFC789703E}" type="pres">
      <dgm:prSet presAssocID="{A08EDD1F-C628-422E-A4A6-C80F43BD97E0}" presName="spaceRect" presStyleCnt="0"/>
      <dgm:spPr/>
    </dgm:pt>
    <dgm:pt modelId="{B2DF977E-608A-46FA-BDDF-829166CA8180}" type="pres">
      <dgm:prSet presAssocID="{A08EDD1F-C628-422E-A4A6-C80F43BD97E0}" presName="textRect" presStyleLbl="revTx" presStyleIdx="0" presStyleCnt="5">
        <dgm:presLayoutVars>
          <dgm:chMax val="1"/>
          <dgm:chPref val="1"/>
        </dgm:presLayoutVars>
      </dgm:prSet>
      <dgm:spPr/>
    </dgm:pt>
    <dgm:pt modelId="{52328F2F-BC38-4780-8AD3-1255CC6AA76D}" type="pres">
      <dgm:prSet presAssocID="{CD1030F1-4082-4515-81DB-33FDC66866B8}" presName="sibTrans" presStyleLbl="sibTrans2D1" presStyleIdx="0" presStyleCnt="0"/>
      <dgm:spPr/>
    </dgm:pt>
    <dgm:pt modelId="{D9B64720-7C9C-4F7C-94CB-91D48D250993}" type="pres">
      <dgm:prSet presAssocID="{B82CBE7A-236B-45C5-BCAC-99C432D5920F}" presName="compNode" presStyleCnt="0"/>
      <dgm:spPr/>
    </dgm:pt>
    <dgm:pt modelId="{04D5730D-47E6-49B0-B925-5C9FC71FF768}" type="pres">
      <dgm:prSet presAssocID="{B82CBE7A-236B-45C5-BCAC-99C432D5920F}" presName="iconBgRect" presStyleLbl="bgShp" presStyleIdx="1" presStyleCnt="5"/>
      <dgm:spPr/>
    </dgm:pt>
    <dgm:pt modelId="{C1F63CEC-1301-485A-9668-0AA611F7BA1E}" type="pres">
      <dgm:prSet presAssocID="{B82CBE7A-236B-45C5-BCAC-99C432D5920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rama"/>
        </a:ext>
      </dgm:extLst>
    </dgm:pt>
    <dgm:pt modelId="{BDFFB5CE-5A54-4B64-AB15-661351DE2E53}" type="pres">
      <dgm:prSet presAssocID="{B82CBE7A-236B-45C5-BCAC-99C432D5920F}" presName="spaceRect" presStyleCnt="0"/>
      <dgm:spPr/>
    </dgm:pt>
    <dgm:pt modelId="{82BA6149-608F-4700-B6E1-96BD2002C429}" type="pres">
      <dgm:prSet presAssocID="{B82CBE7A-236B-45C5-BCAC-99C432D5920F}" presName="textRect" presStyleLbl="revTx" presStyleIdx="1" presStyleCnt="5">
        <dgm:presLayoutVars>
          <dgm:chMax val="1"/>
          <dgm:chPref val="1"/>
        </dgm:presLayoutVars>
      </dgm:prSet>
      <dgm:spPr/>
    </dgm:pt>
    <dgm:pt modelId="{8038D0B6-3C21-4F3D-B9F6-035088988C3C}" type="pres">
      <dgm:prSet presAssocID="{34424B37-56A9-431A-B379-86F3B4EC86AE}" presName="sibTrans" presStyleLbl="sibTrans2D1" presStyleIdx="0" presStyleCnt="0"/>
      <dgm:spPr/>
    </dgm:pt>
    <dgm:pt modelId="{1CCF075B-05FA-44B4-B747-5800130308D2}" type="pres">
      <dgm:prSet presAssocID="{57805531-A4CD-47AD-A355-717F67A94921}" presName="compNode" presStyleCnt="0"/>
      <dgm:spPr/>
    </dgm:pt>
    <dgm:pt modelId="{688CCF86-1B8C-4BC7-BEDF-1028EBD09914}" type="pres">
      <dgm:prSet presAssocID="{57805531-A4CD-47AD-A355-717F67A94921}" presName="iconBgRect" presStyleLbl="bgShp" presStyleIdx="2" presStyleCnt="5"/>
      <dgm:spPr/>
    </dgm:pt>
    <dgm:pt modelId="{51977446-2333-4DAE-881C-E6C5D5D979EE}" type="pres">
      <dgm:prSet presAssocID="{57805531-A4CD-47AD-A355-717F67A9492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st tubes"/>
        </a:ext>
      </dgm:extLst>
    </dgm:pt>
    <dgm:pt modelId="{30A1C4C7-3562-45AB-BE9B-ECEDA89835FF}" type="pres">
      <dgm:prSet presAssocID="{57805531-A4CD-47AD-A355-717F67A94921}" presName="spaceRect" presStyleCnt="0"/>
      <dgm:spPr/>
    </dgm:pt>
    <dgm:pt modelId="{82BF4909-BEB4-43D5-B7F0-50585F3DA110}" type="pres">
      <dgm:prSet presAssocID="{57805531-A4CD-47AD-A355-717F67A94921}" presName="textRect" presStyleLbl="revTx" presStyleIdx="2" presStyleCnt="5">
        <dgm:presLayoutVars>
          <dgm:chMax val="1"/>
          <dgm:chPref val="1"/>
        </dgm:presLayoutVars>
      </dgm:prSet>
      <dgm:spPr/>
    </dgm:pt>
    <dgm:pt modelId="{937E97A1-2C6D-4E13-B34F-BAE371757EEA}" type="pres">
      <dgm:prSet presAssocID="{5BB26B23-09F1-4760-8526-95C3F04A6BC0}" presName="sibTrans" presStyleLbl="sibTrans2D1" presStyleIdx="0" presStyleCnt="0"/>
      <dgm:spPr/>
    </dgm:pt>
    <dgm:pt modelId="{CA2558B9-5337-4F32-A5E7-EB654365C21C}" type="pres">
      <dgm:prSet presAssocID="{E177373C-856C-442F-A021-62965020917E}" presName="compNode" presStyleCnt="0"/>
      <dgm:spPr/>
    </dgm:pt>
    <dgm:pt modelId="{D26BDF43-00D0-432F-A551-B0F6F64FB01F}" type="pres">
      <dgm:prSet presAssocID="{E177373C-856C-442F-A021-62965020917E}" presName="iconBgRect" presStyleLbl="bgShp" presStyleIdx="3" presStyleCnt="5"/>
      <dgm:spPr/>
    </dgm:pt>
    <dgm:pt modelId="{A7EF0570-CE79-477E-94FA-8CA26D937895}" type="pres">
      <dgm:prSet presAssocID="{E177373C-856C-442F-A021-62965020917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leep"/>
        </a:ext>
      </dgm:extLst>
    </dgm:pt>
    <dgm:pt modelId="{15D3E4B6-5096-4F9E-9AA9-1D7EDB3838E5}" type="pres">
      <dgm:prSet presAssocID="{E177373C-856C-442F-A021-62965020917E}" presName="spaceRect" presStyleCnt="0"/>
      <dgm:spPr/>
    </dgm:pt>
    <dgm:pt modelId="{3DB9BDA2-FDB2-4D92-9F48-F0A671FB5672}" type="pres">
      <dgm:prSet presAssocID="{E177373C-856C-442F-A021-62965020917E}" presName="textRect" presStyleLbl="revTx" presStyleIdx="3" presStyleCnt="5">
        <dgm:presLayoutVars>
          <dgm:chMax val="1"/>
          <dgm:chPref val="1"/>
        </dgm:presLayoutVars>
      </dgm:prSet>
      <dgm:spPr/>
    </dgm:pt>
    <dgm:pt modelId="{A8097153-2043-4C5D-907F-C7D4F7AF4CF1}" type="pres">
      <dgm:prSet presAssocID="{2C39261E-4AB8-42A6-94BE-97E7A1C781F0}" presName="sibTrans" presStyleLbl="sibTrans2D1" presStyleIdx="0" presStyleCnt="0"/>
      <dgm:spPr/>
    </dgm:pt>
    <dgm:pt modelId="{967ADC60-BFFF-4A0B-8238-6B778F3E1943}" type="pres">
      <dgm:prSet presAssocID="{CCF10D6C-8439-4AF1-B9B5-DF8A64388CA0}" presName="compNode" presStyleCnt="0"/>
      <dgm:spPr/>
    </dgm:pt>
    <dgm:pt modelId="{2C5EF59A-1420-41DB-821C-AE51E940D41C}" type="pres">
      <dgm:prSet presAssocID="{CCF10D6C-8439-4AF1-B9B5-DF8A64388CA0}" presName="iconBgRect" presStyleLbl="bgShp" presStyleIdx="4" presStyleCnt="5"/>
      <dgm:spPr/>
    </dgm:pt>
    <dgm:pt modelId="{B480DBC4-0006-495A-818D-236FA04F5C10}" type="pres">
      <dgm:prSet presAssocID="{CCF10D6C-8439-4AF1-B9B5-DF8A64388CA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5AE77F80-3628-4539-93E7-8FA4165610A1}" type="pres">
      <dgm:prSet presAssocID="{CCF10D6C-8439-4AF1-B9B5-DF8A64388CA0}" presName="spaceRect" presStyleCnt="0"/>
      <dgm:spPr/>
    </dgm:pt>
    <dgm:pt modelId="{2F7B078E-F076-44CF-9529-48FDA592F8DF}" type="pres">
      <dgm:prSet presAssocID="{CCF10D6C-8439-4AF1-B9B5-DF8A64388CA0}" presName="textRect" presStyleLbl="revTx" presStyleIdx="4" presStyleCnt="5">
        <dgm:presLayoutVars>
          <dgm:chMax val="1"/>
          <dgm:chPref val="1"/>
        </dgm:presLayoutVars>
      </dgm:prSet>
      <dgm:spPr/>
    </dgm:pt>
  </dgm:ptLst>
  <dgm:cxnLst>
    <dgm:cxn modelId="{2F97D917-C206-4646-A167-D04FD71CE892}" type="presOf" srcId="{E177373C-856C-442F-A021-62965020917E}" destId="{3DB9BDA2-FDB2-4D92-9F48-F0A671FB5672}" srcOrd="0" destOrd="0" presId="urn:microsoft.com/office/officeart/2018/2/layout/IconCircleList"/>
    <dgm:cxn modelId="{5B70F020-B431-4966-8D2A-364888B49753}" srcId="{6812C0F7-13EA-49E6-9750-5649C52E9295}" destId="{B82CBE7A-236B-45C5-BCAC-99C432D5920F}" srcOrd="1" destOrd="0" parTransId="{DAEDB58A-FDF7-4717-B7C3-351EFE9A99C5}" sibTransId="{34424B37-56A9-431A-B379-86F3B4EC86AE}"/>
    <dgm:cxn modelId="{D825B03D-BA04-4AC3-9603-B413BCD1786B}" srcId="{6812C0F7-13EA-49E6-9750-5649C52E9295}" destId="{57805531-A4CD-47AD-A355-717F67A94921}" srcOrd="2" destOrd="0" parTransId="{2130F11D-11E2-4A83-B163-116EEA227DDD}" sibTransId="{5BB26B23-09F1-4760-8526-95C3F04A6BC0}"/>
    <dgm:cxn modelId="{55E3D950-2E6A-40F8-8CBF-2C8FD4A0FB1C}" type="presOf" srcId="{34424B37-56A9-431A-B379-86F3B4EC86AE}" destId="{8038D0B6-3C21-4F3D-B9F6-035088988C3C}" srcOrd="0" destOrd="0" presId="urn:microsoft.com/office/officeart/2018/2/layout/IconCircleList"/>
    <dgm:cxn modelId="{C0DF0773-2ADA-4677-B9D2-7B53B481775C}" type="presOf" srcId="{CD1030F1-4082-4515-81DB-33FDC66866B8}" destId="{52328F2F-BC38-4780-8AD3-1255CC6AA76D}" srcOrd="0" destOrd="0" presId="urn:microsoft.com/office/officeart/2018/2/layout/IconCircleList"/>
    <dgm:cxn modelId="{181B3B85-CDF4-4544-AC5B-C14AC1D341F8}" type="presOf" srcId="{5BB26B23-09F1-4760-8526-95C3F04A6BC0}" destId="{937E97A1-2C6D-4E13-B34F-BAE371757EEA}" srcOrd="0" destOrd="0" presId="urn:microsoft.com/office/officeart/2018/2/layout/IconCircleList"/>
    <dgm:cxn modelId="{CECE2B98-4B36-4A24-9BB3-08FA8F6DB8E4}" type="presOf" srcId="{6812C0F7-13EA-49E6-9750-5649C52E9295}" destId="{290C660D-A85A-49FF-B44C-FC36AC9F9D0D}" srcOrd="0" destOrd="0" presId="urn:microsoft.com/office/officeart/2018/2/layout/IconCircleList"/>
    <dgm:cxn modelId="{C8CD45A7-1C90-456E-89B1-5DB5C7068C10}" type="presOf" srcId="{2C39261E-4AB8-42A6-94BE-97E7A1C781F0}" destId="{A8097153-2043-4C5D-907F-C7D4F7AF4CF1}" srcOrd="0" destOrd="0" presId="urn:microsoft.com/office/officeart/2018/2/layout/IconCircleList"/>
    <dgm:cxn modelId="{467D3DAE-43BD-475D-A126-1BDE6B6E5324}" type="presOf" srcId="{B82CBE7A-236B-45C5-BCAC-99C432D5920F}" destId="{82BA6149-608F-4700-B6E1-96BD2002C429}" srcOrd="0" destOrd="0" presId="urn:microsoft.com/office/officeart/2018/2/layout/IconCircleList"/>
    <dgm:cxn modelId="{A1ADC0B8-E8AD-4DC3-8422-15888B136C99}" srcId="{6812C0F7-13EA-49E6-9750-5649C52E9295}" destId="{E177373C-856C-442F-A021-62965020917E}" srcOrd="3" destOrd="0" parTransId="{B6C6FEAC-B5A7-4110-B063-CC69F0B41AD3}" sibTransId="{2C39261E-4AB8-42A6-94BE-97E7A1C781F0}"/>
    <dgm:cxn modelId="{302959D4-B24B-46BF-BD88-DDFF3BD37D7A}" type="presOf" srcId="{A08EDD1F-C628-422E-A4A6-C80F43BD97E0}" destId="{B2DF977E-608A-46FA-BDDF-829166CA8180}" srcOrd="0" destOrd="0" presId="urn:microsoft.com/office/officeart/2018/2/layout/IconCircleList"/>
    <dgm:cxn modelId="{87A64EDD-95E1-4F51-AB57-10B91751E51F}" srcId="{6812C0F7-13EA-49E6-9750-5649C52E9295}" destId="{A08EDD1F-C628-422E-A4A6-C80F43BD97E0}" srcOrd="0" destOrd="0" parTransId="{6B10B1F2-AC47-4469-8538-DADE9C549B3B}" sibTransId="{CD1030F1-4082-4515-81DB-33FDC66866B8}"/>
    <dgm:cxn modelId="{2188A7E7-9BC5-43F2-B027-4D936AB35A10}" type="presOf" srcId="{CCF10D6C-8439-4AF1-B9B5-DF8A64388CA0}" destId="{2F7B078E-F076-44CF-9529-48FDA592F8DF}" srcOrd="0" destOrd="0" presId="urn:microsoft.com/office/officeart/2018/2/layout/IconCircleList"/>
    <dgm:cxn modelId="{C6E62DF6-2362-4F1B-875F-36836866A93E}" srcId="{6812C0F7-13EA-49E6-9750-5649C52E9295}" destId="{CCF10D6C-8439-4AF1-B9B5-DF8A64388CA0}" srcOrd="4" destOrd="0" parTransId="{12C44331-B349-4502-82A7-4F6B13D7434A}" sibTransId="{DF7736ED-E87A-49AC-92D6-6930ECF2FA70}"/>
    <dgm:cxn modelId="{012E3CF7-AD65-4272-A4E4-5CB1D3D47B7E}" type="presOf" srcId="{57805531-A4CD-47AD-A355-717F67A94921}" destId="{82BF4909-BEB4-43D5-B7F0-50585F3DA110}" srcOrd="0" destOrd="0" presId="urn:microsoft.com/office/officeart/2018/2/layout/IconCircleList"/>
    <dgm:cxn modelId="{99862208-E771-454A-BD6B-E492805D795E}" type="presParOf" srcId="{290C660D-A85A-49FF-B44C-FC36AC9F9D0D}" destId="{EE53F962-A37B-4E6F-8084-E5C564BF4305}" srcOrd="0" destOrd="0" presId="urn:microsoft.com/office/officeart/2018/2/layout/IconCircleList"/>
    <dgm:cxn modelId="{C58CBE59-8E5A-4291-A655-72704B238E69}" type="presParOf" srcId="{EE53F962-A37B-4E6F-8084-E5C564BF4305}" destId="{1F1BB3AA-7B8F-45B6-8B8D-4BFFD6CCDA2B}" srcOrd="0" destOrd="0" presId="urn:microsoft.com/office/officeart/2018/2/layout/IconCircleList"/>
    <dgm:cxn modelId="{84BF0D52-2829-4160-86EA-8E36591FA34E}" type="presParOf" srcId="{1F1BB3AA-7B8F-45B6-8B8D-4BFFD6CCDA2B}" destId="{660091CA-38C9-4C1A-9A14-9C9F79C87544}" srcOrd="0" destOrd="0" presId="urn:microsoft.com/office/officeart/2018/2/layout/IconCircleList"/>
    <dgm:cxn modelId="{F1CB9BFE-DACB-4901-9F67-014A4320394C}" type="presParOf" srcId="{1F1BB3AA-7B8F-45B6-8B8D-4BFFD6CCDA2B}" destId="{B25EFD0F-F16C-46F8-884A-B68C204DD8D3}" srcOrd="1" destOrd="0" presId="urn:microsoft.com/office/officeart/2018/2/layout/IconCircleList"/>
    <dgm:cxn modelId="{CDDA6EBB-92D2-4454-886E-D8FE5133AC40}" type="presParOf" srcId="{1F1BB3AA-7B8F-45B6-8B8D-4BFFD6CCDA2B}" destId="{7E4DF668-E982-48CF-93BA-47EFC789703E}" srcOrd="2" destOrd="0" presId="urn:microsoft.com/office/officeart/2018/2/layout/IconCircleList"/>
    <dgm:cxn modelId="{B005F658-3311-4CDC-A663-A104AF020B99}" type="presParOf" srcId="{1F1BB3AA-7B8F-45B6-8B8D-4BFFD6CCDA2B}" destId="{B2DF977E-608A-46FA-BDDF-829166CA8180}" srcOrd="3" destOrd="0" presId="urn:microsoft.com/office/officeart/2018/2/layout/IconCircleList"/>
    <dgm:cxn modelId="{785DA9F8-C825-4046-9AAD-1487E02FF19C}" type="presParOf" srcId="{EE53F962-A37B-4E6F-8084-E5C564BF4305}" destId="{52328F2F-BC38-4780-8AD3-1255CC6AA76D}" srcOrd="1" destOrd="0" presId="urn:microsoft.com/office/officeart/2018/2/layout/IconCircleList"/>
    <dgm:cxn modelId="{88A5BD7A-D690-422A-8DC4-730EE5B0E8A8}" type="presParOf" srcId="{EE53F962-A37B-4E6F-8084-E5C564BF4305}" destId="{D9B64720-7C9C-4F7C-94CB-91D48D250993}" srcOrd="2" destOrd="0" presId="urn:microsoft.com/office/officeart/2018/2/layout/IconCircleList"/>
    <dgm:cxn modelId="{722B93E0-1EF4-4A15-91D9-456FFE606D47}" type="presParOf" srcId="{D9B64720-7C9C-4F7C-94CB-91D48D250993}" destId="{04D5730D-47E6-49B0-B925-5C9FC71FF768}" srcOrd="0" destOrd="0" presId="urn:microsoft.com/office/officeart/2018/2/layout/IconCircleList"/>
    <dgm:cxn modelId="{C434F59C-886E-4DE8-B6DC-EDAF8DE5FD7D}" type="presParOf" srcId="{D9B64720-7C9C-4F7C-94CB-91D48D250993}" destId="{C1F63CEC-1301-485A-9668-0AA611F7BA1E}" srcOrd="1" destOrd="0" presId="urn:microsoft.com/office/officeart/2018/2/layout/IconCircleList"/>
    <dgm:cxn modelId="{602762A8-04ED-4166-A8D9-1173D4EFE857}" type="presParOf" srcId="{D9B64720-7C9C-4F7C-94CB-91D48D250993}" destId="{BDFFB5CE-5A54-4B64-AB15-661351DE2E53}" srcOrd="2" destOrd="0" presId="urn:microsoft.com/office/officeart/2018/2/layout/IconCircleList"/>
    <dgm:cxn modelId="{105503F2-986E-4868-8B3D-75DC76541DCA}" type="presParOf" srcId="{D9B64720-7C9C-4F7C-94CB-91D48D250993}" destId="{82BA6149-608F-4700-B6E1-96BD2002C429}" srcOrd="3" destOrd="0" presId="urn:microsoft.com/office/officeart/2018/2/layout/IconCircleList"/>
    <dgm:cxn modelId="{4297645E-36DD-460A-B7D1-887E3970985A}" type="presParOf" srcId="{EE53F962-A37B-4E6F-8084-E5C564BF4305}" destId="{8038D0B6-3C21-4F3D-B9F6-035088988C3C}" srcOrd="3" destOrd="0" presId="urn:microsoft.com/office/officeart/2018/2/layout/IconCircleList"/>
    <dgm:cxn modelId="{3AD95CB8-E7AB-41D7-A509-53381566F3F4}" type="presParOf" srcId="{EE53F962-A37B-4E6F-8084-E5C564BF4305}" destId="{1CCF075B-05FA-44B4-B747-5800130308D2}" srcOrd="4" destOrd="0" presId="urn:microsoft.com/office/officeart/2018/2/layout/IconCircleList"/>
    <dgm:cxn modelId="{9F722758-5D1C-4907-90F8-80F946D3B0B3}" type="presParOf" srcId="{1CCF075B-05FA-44B4-B747-5800130308D2}" destId="{688CCF86-1B8C-4BC7-BEDF-1028EBD09914}" srcOrd="0" destOrd="0" presId="urn:microsoft.com/office/officeart/2018/2/layout/IconCircleList"/>
    <dgm:cxn modelId="{E7DB2D08-F779-424F-B76F-804F8C388640}" type="presParOf" srcId="{1CCF075B-05FA-44B4-B747-5800130308D2}" destId="{51977446-2333-4DAE-881C-E6C5D5D979EE}" srcOrd="1" destOrd="0" presId="urn:microsoft.com/office/officeart/2018/2/layout/IconCircleList"/>
    <dgm:cxn modelId="{0781D8E1-340E-4D2E-8008-87DB5B6375B7}" type="presParOf" srcId="{1CCF075B-05FA-44B4-B747-5800130308D2}" destId="{30A1C4C7-3562-45AB-BE9B-ECEDA89835FF}" srcOrd="2" destOrd="0" presId="urn:microsoft.com/office/officeart/2018/2/layout/IconCircleList"/>
    <dgm:cxn modelId="{CD5554DD-D9B7-481E-A3FA-E716E80A179A}" type="presParOf" srcId="{1CCF075B-05FA-44B4-B747-5800130308D2}" destId="{82BF4909-BEB4-43D5-B7F0-50585F3DA110}" srcOrd="3" destOrd="0" presId="urn:microsoft.com/office/officeart/2018/2/layout/IconCircleList"/>
    <dgm:cxn modelId="{3B385538-1B47-45A5-82E0-50619AA774B9}" type="presParOf" srcId="{EE53F962-A37B-4E6F-8084-E5C564BF4305}" destId="{937E97A1-2C6D-4E13-B34F-BAE371757EEA}" srcOrd="5" destOrd="0" presId="urn:microsoft.com/office/officeart/2018/2/layout/IconCircleList"/>
    <dgm:cxn modelId="{224D9331-E3F5-45EA-A5F9-0F16DCD6B90B}" type="presParOf" srcId="{EE53F962-A37B-4E6F-8084-E5C564BF4305}" destId="{CA2558B9-5337-4F32-A5E7-EB654365C21C}" srcOrd="6" destOrd="0" presId="urn:microsoft.com/office/officeart/2018/2/layout/IconCircleList"/>
    <dgm:cxn modelId="{3633F9D8-DC5E-4B5F-86CD-A1B23ABDBEE8}" type="presParOf" srcId="{CA2558B9-5337-4F32-A5E7-EB654365C21C}" destId="{D26BDF43-00D0-432F-A551-B0F6F64FB01F}" srcOrd="0" destOrd="0" presId="urn:microsoft.com/office/officeart/2018/2/layout/IconCircleList"/>
    <dgm:cxn modelId="{2D6A9655-EEC0-4BE7-9B02-34886D1CCE69}" type="presParOf" srcId="{CA2558B9-5337-4F32-A5E7-EB654365C21C}" destId="{A7EF0570-CE79-477E-94FA-8CA26D937895}" srcOrd="1" destOrd="0" presId="urn:microsoft.com/office/officeart/2018/2/layout/IconCircleList"/>
    <dgm:cxn modelId="{1200C3F2-B0CF-4869-A5DA-4A7E5359FFBF}" type="presParOf" srcId="{CA2558B9-5337-4F32-A5E7-EB654365C21C}" destId="{15D3E4B6-5096-4F9E-9AA9-1D7EDB3838E5}" srcOrd="2" destOrd="0" presId="urn:microsoft.com/office/officeart/2018/2/layout/IconCircleList"/>
    <dgm:cxn modelId="{8D058EB3-4FA0-4D17-918A-97F52EFA0EB3}" type="presParOf" srcId="{CA2558B9-5337-4F32-A5E7-EB654365C21C}" destId="{3DB9BDA2-FDB2-4D92-9F48-F0A671FB5672}" srcOrd="3" destOrd="0" presId="urn:microsoft.com/office/officeart/2018/2/layout/IconCircleList"/>
    <dgm:cxn modelId="{F58263CA-E3CD-4FBE-9B6F-C1F0AD3F5565}" type="presParOf" srcId="{EE53F962-A37B-4E6F-8084-E5C564BF4305}" destId="{A8097153-2043-4C5D-907F-C7D4F7AF4CF1}" srcOrd="7" destOrd="0" presId="urn:microsoft.com/office/officeart/2018/2/layout/IconCircleList"/>
    <dgm:cxn modelId="{37558915-2552-439C-877C-F39643D1CDD7}" type="presParOf" srcId="{EE53F962-A37B-4E6F-8084-E5C564BF4305}" destId="{967ADC60-BFFF-4A0B-8238-6B778F3E1943}" srcOrd="8" destOrd="0" presId="urn:microsoft.com/office/officeart/2018/2/layout/IconCircleList"/>
    <dgm:cxn modelId="{6BACCFEA-B706-4F3A-82A2-9D43F1E7630A}" type="presParOf" srcId="{967ADC60-BFFF-4A0B-8238-6B778F3E1943}" destId="{2C5EF59A-1420-41DB-821C-AE51E940D41C}" srcOrd="0" destOrd="0" presId="urn:microsoft.com/office/officeart/2018/2/layout/IconCircleList"/>
    <dgm:cxn modelId="{A0BD38B2-6EB6-4A97-B3AC-41DFA7036A2C}" type="presParOf" srcId="{967ADC60-BFFF-4A0B-8238-6B778F3E1943}" destId="{B480DBC4-0006-495A-818D-236FA04F5C10}" srcOrd="1" destOrd="0" presId="urn:microsoft.com/office/officeart/2018/2/layout/IconCircleList"/>
    <dgm:cxn modelId="{774C34E0-2F0E-4D0F-92C8-0F84739C1494}" type="presParOf" srcId="{967ADC60-BFFF-4A0B-8238-6B778F3E1943}" destId="{5AE77F80-3628-4539-93E7-8FA4165610A1}" srcOrd="2" destOrd="0" presId="urn:microsoft.com/office/officeart/2018/2/layout/IconCircleList"/>
    <dgm:cxn modelId="{6C435BA6-2566-4955-BEAA-E8CED3A755A4}" type="presParOf" srcId="{967ADC60-BFFF-4A0B-8238-6B778F3E1943}" destId="{2F7B078E-F076-44CF-9529-48FDA592F8DF}"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9BC07A-491A-4C20-A85D-D08CC85D70BE}"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649FF9B-13A6-47B0-940E-75481624B5C1}">
      <dgm:prSet/>
      <dgm:spPr/>
      <dgm:t>
        <a:bodyPr/>
        <a:lstStyle/>
        <a:p>
          <a:r>
            <a:rPr lang="en-US" dirty="0"/>
            <a:t>Logistic Regression: 83% accuracy.</a:t>
          </a:r>
        </a:p>
      </dgm:t>
    </dgm:pt>
    <dgm:pt modelId="{9E51239E-3184-4933-8D96-9556B0F5845E}" type="parTrans" cxnId="{C3CDC4B4-FB80-4F26-A60B-D98A5A2F7E76}">
      <dgm:prSet/>
      <dgm:spPr/>
      <dgm:t>
        <a:bodyPr/>
        <a:lstStyle/>
        <a:p>
          <a:endParaRPr lang="en-US"/>
        </a:p>
      </dgm:t>
    </dgm:pt>
    <dgm:pt modelId="{6DE36AEE-17E7-4019-96B6-6909E36A6C90}" type="sibTrans" cxnId="{C3CDC4B4-FB80-4F26-A60B-D98A5A2F7E76}">
      <dgm:prSet/>
      <dgm:spPr/>
      <dgm:t>
        <a:bodyPr/>
        <a:lstStyle/>
        <a:p>
          <a:endParaRPr lang="en-US"/>
        </a:p>
      </dgm:t>
    </dgm:pt>
    <dgm:pt modelId="{216265E6-6570-4C3E-B675-E3032F92E48A}">
      <dgm:prSet/>
      <dgm:spPr/>
      <dgm:t>
        <a:bodyPr/>
        <a:lstStyle/>
        <a:p>
          <a:r>
            <a:rPr lang="en-US" dirty="0"/>
            <a:t>🌲 Random Forest: 100% accuracy.</a:t>
          </a:r>
        </a:p>
      </dgm:t>
    </dgm:pt>
    <dgm:pt modelId="{30600F49-A53A-42CF-98F5-41E70DC4FF65}" type="parTrans" cxnId="{8455695E-2354-4186-B514-41BDDFEE3342}">
      <dgm:prSet/>
      <dgm:spPr/>
      <dgm:t>
        <a:bodyPr/>
        <a:lstStyle/>
        <a:p>
          <a:endParaRPr lang="en-US"/>
        </a:p>
      </dgm:t>
    </dgm:pt>
    <dgm:pt modelId="{1ACB35B3-1486-443D-AD36-497AA9F4490A}" type="sibTrans" cxnId="{8455695E-2354-4186-B514-41BDDFEE3342}">
      <dgm:prSet/>
      <dgm:spPr/>
      <dgm:t>
        <a:bodyPr/>
        <a:lstStyle/>
        <a:p>
          <a:endParaRPr lang="en-US"/>
        </a:p>
      </dgm:t>
    </dgm:pt>
    <dgm:pt modelId="{ED6B5A31-E9FD-4056-B6BF-14EAFA2365FB}">
      <dgm:prSet/>
      <dgm:spPr/>
      <dgm:t>
        <a:bodyPr/>
        <a:lstStyle/>
        <a:p>
          <a:r>
            <a:rPr lang="en-US" dirty="0"/>
            <a:t> Top Features: Screen Time, Sleep Hours, Stress Level.</a:t>
          </a:r>
        </a:p>
      </dgm:t>
    </dgm:pt>
    <dgm:pt modelId="{1E28AD91-7D86-49FF-965F-230BF7071297}" type="parTrans" cxnId="{0C877563-6818-430A-8364-FA325A6DB2D1}">
      <dgm:prSet/>
      <dgm:spPr/>
      <dgm:t>
        <a:bodyPr/>
        <a:lstStyle/>
        <a:p>
          <a:endParaRPr lang="en-US"/>
        </a:p>
      </dgm:t>
    </dgm:pt>
    <dgm:pt modelId="{9E4BF181-3E58-4BEE-BF41-F4827B9BD585}" type="sibTrans" cxnId="{0C877563-6818-430A-8364-FA325A6DB2D1}">
      <dgm:prSet/>
      <dgm:spPr/>
      <dgm:t>
        <a:bodyPr/>
        <a:lstStyle/>
        <a:p>
          <a:endParaRPr lang="en-US"/>
        </a:p>
      </dgm:t>
    </dgm:pt>
    <dgm:pt modelId="{580068D1-960A-4E20-8CC8-9EA2BC29FE6C}">
      <dgm:prSet/>
      <dgm:spPr/>
      <dgm:t>
        <a:bodyPr/>
        <a:lstStyle/>
        <a:p>
          <a:r>
            <a:rPr lang="en-US" dirty="0"/>
            <a:t>Confirms earlier statistical findings.</a:t>
          </a:r>
        </a:p>
      </dgm:t>
    </dgm:pt>
    <dgm:pt modelId="{536C839C-995F-4B6C-8954-6638DEF79879}" type="parTrans" cxnId="{B3EA5ECE-62DC-471A-ADE4-2F9EAC4844C6}">
      <dgm:prSet/>
      <dgm:spPr/>
      <dgm:t>
        <a:bodyPr/>
        <a:lstStyle/>
        <a:p>
          <a:endParaRPr lang="en-US"/>
        </a:p>
      </dgm:t>
    </dgm:pt>
    <dgm:pt modelId="{825EDE96-88D9-4A52-9262-FAB2528C8660}" type="sibTrans" cxnId="{B3EA5ECE-62DC-471A-ADE4-2F9EAC4844C6}">
      <dgm:prSet/>
      <dgm:spPr/>
      <dgm:t>
        <a:bodyPr/>
        <a:lstStyle/>
        <a:p>
          <a:endParaRPr lang="en-US"/>
        </a:p>
      </dgm:t>
    </dgm:pt>
    <dgm:pt modelId="{69DF5419-F5B8-4E95-B412-09D33DB8EA94}" type="pres">
      <dgm:prSet presAssocID="{999BC07A-491A-4C20-A85D-D08CC85D70BE}" presName="root" presStyleCnt="0">
        <dgm:presLayoutVars>
          <dgm:dir/>
          <dgm:resizeHandles val="exact"/>
        </dgm:presLayoutVars>
      </dgm:prSet>
      <dgm:spPr/>
    </dgm:pt>
    <dgm:pt modelId="{59143A6F-04BD-4A9A-9AC8-B57732EDAE0F}" type="pres">
      <dgm:prSet presAssocID="{999BC07A-491A-4C20-A85D-D08CC85D70BE}" presName="container" presStyleCnt="0">
        <dgm:presLayoutVars>
          <dgm:dir/>
          <dgm:resizeHandles val="exact"/>
        </dgm:presLayoutVars>
      </dgm:prSet>
      <dgm:spPr/>
    </dgm:pt>
    <dgm:pt modelId="{E4AA7732-C8CA-46CB-917A-647CB2509519}" type="pres">
      <dgm:prSet presAssocID="{0649FF9B-13A6-47B0-940E-75481624B5C1}" presName="compNode" presStyleCnt="0"/>
      <dgm:spPr/>
    </dgm:pt>
    <dgm:pt modelId="{55A35A5E-64F1-481B-BCA1-D9C25D4A4403}" type="pres">
      <dgm:prSet presAssocID="{0649FF9B-13A6-47B0-940E-75481624B5C1}" presName="iconBgRect" presStyleLbl="bgShp" presStyleIdx="0" presStyleCnt="4"/>
      <dgm:spPr/>
    </dgm:pt>
    <dgm:pt modelId="{7C9B9FAE-EE1F-4C6F-AC07-B7A1B5C6E27F}" type="pres">
      <dgm:prSet presAssocID="{0649FF9B-13A6-47B0-940E-75481624B5C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ngel Face Outline"/>
        </a:ext>
      </dgm:extLst>
    </dgm:pt>
    <dgm:pt modelId="{937BB6A2-8435-4E7B-AA56-A6B5DF39641B}" type="pres">
      <dgm:prSet presAssocID="{0649FF9B-13A6-47B0-940E-75481624B5C1}" presName="spaceRect" presStyleCnt="0"/>
      <dgm:spPr/>
    </dgm:pt>
    <dgm:pt modelId="{1CF7A67A-A407-45FD-848D-53F792C797B0}" type="pres">
      <dgm:prSet presAssocID="{0649FF9B-13A6-47B0-940E-75481624B5C1}" presName="textRect" presStyleLbl="revTx" presStyleIdx="0" presStyleCnt="4">
        <dgm:presLayoutVars>
          <dgm:chMax val="1"/>
          <dgm:chPref val="1"/>
        </dgm:presLayoutVars>
      </dgm:prSet>
      <dgm:spPr/>
    </dgm:pt>
    <dgm:pt modelId="{1CC0CD63-4DAD-4C2F-BE9F-5D5475A96877}" type="pres">
      <dgm:prSet presAssocID="{6DE36AEE-17E7-4019-96B6-6909E36A6C90}" presName="sibTrans" presStyleLbl="sibTrans2D1" presStyleIdx="0" presStyleCnt="0"/>
      <dgm:spPr/>
    </dgm:pt>
    <dgm:pt modelId="{22EEA03D-15CC-42D2-92BD-17FE157B948C}" type="pres">
      <dgm:prSet presAssocID="{216265E6-6570-4C3E-B675-E3032F92E48A}" presName="compNode" presStyleCnt="0"/>
      <dgm:spPr/>
    </dgm:pt>
    <dgm:pt modelId="{A3EDE49F-3471-40B3-9FAD-0535D4BCED68}" type="pres">
      <dgm:prSet presAssocID="{216265E6-6570-4C3E-B675-E3032F92E48A}" presName="iconBgRect" presStyleLbl="bgShp" presStyleIdx="1" presStyleCnt="4"/>
      <dgm:spPr/>
    </dgm:pt>
    <dgm:pt modelId="{5375BDE0-A7FB-4275-9FAA-6B236AD33F30}" type="pres">
      <dgm:prSet presAssocID="{216265E6-6570-4C3E-B675-E3032F92E48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r tree"/>
        </a:ext>
      </dgm:extLst>
    </dgm:pt>
    <dgm:pt modelId="{DBB34BB4-E5F4-4A21-B8EA-5C8727EEE98D}" type="pres">
      <dgm:prSet presAssocID="{216265E6-6570-4C3E-B675-E3032F92E48A}" presName="spaceRect" presStyleCnt="0"/>
      <dgm:spPr/>
    </dgm:pt>
    <dgm:pt modelId="{BB97C3B6-422A-429D-8A14-39B861A84614}" type="pres">
      <dgm:prSet presAssocID="{216265E6-6570-4C3E-B675-E3032F92E48A}" presName="textRect" presStyleLbl="revTx" presStyleIdx="1" presStyleCnt="4">
        <dgm:presLayoutVars>
          <dgm:chMax val="1"/>
          <dgm:chPref val="1"/>
        </dgm:presLayoutVars>
      </dgm:prSet>
      <dgm:spPr/>
    </dgm:pt>
    <dgm:pt modelId="{096884BB-54FF-4ED4-B32D-3DF03C24861E}" type="pres">
      <dgm:prSet presAssocID="{1ACB35B3-1486-443D-AD36-497AA9F4490A}" presName="sibTrans" presStyleLbl="sibTrans2D1" presStyleIdx="0" presStyleCnt="0"/>
      <dgm:spPr/>
    </dgm:pt>
    <dgm:pt modelId="{28601CC2-B558-4A54-8365-94D2CA54750A}" type="pres">
      <dgm:prSet presAssocID="{ED6B5A31-E9FD-4056-B6BF-14EAFA2365FB}" presName="compNode" presStyleCnt="0"/>
      <dgm:spPr/>
    </dgm:pt>
    <dgm:pt modelId="{ACD99F31-FF09-4087-A59B-BAE09C018374}" type="pres">
      <dgm:prSet presAssocID="{ED6B5A31-E9FD-4056-B6BF-14EAFA2365FB}" presName="iconBgRect" presStyleLbl="bgShp" presStyleIdx="2" presStyleCnt="4"/>
      <dgm:spPr/>
    </dgm:pt>
    <dgm:pt modelId="{BEB323BE-A4C1-4C89-874C-4398046A7C7F}" type="pres">
      <dgm:prSet presAssocID="{ED6B5A31-E9FD-4056-B6BF-14EAFA2365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leep"/>
        </a:ext>
      </dgm:extLst>
    </dgm:pt>
    <dgm:pt modelId="{6062A605-BEB6-48BC-A15D-16BEC5944288}" type="pres">
      <dgm:prSet presAssocID="{ED6B5A31-E9FD-4056-B6BF-14EAFA2365FB}" presName="spaceRect" presStyleCnt="0"/>
      <dgm:spPr/>
    </dgm:pt>
    <dgm:pt modelId="{B56BC7E0-F68C-4CEC-B274-5F6416E60E67}" type="pres">
      <dgm:prSet presAssocID="{ED6B5A31-E9FD-4056-B6BF-14EAFA2365FB}" presName="textRect" presStyleLbl="revTx" presStyleIdx="2" presStyleCnt="4">
        <dgm:presLayoutVars>
          <dgm:chMax val="1"/>
          <dgm:chPref val="1"/>
        </dgm:presLayoutVars>
      </dgm:prSet>
      <dgm:spPr/>
    </dgm:pt>
    <dgm:pt modelId="{2F3D0037-7081-425C-8EFF-61CEF7F26941}" type="pres">
      <dgm:prSet presAssocID="{9E4BF181-3E58-4BEE-BF41-F4827B9BD585}" presName="sibTrans" presStyleLbl="sibTrans2D1" presStyleIdx="0" presStyleCnt="0"/>
      <dgm:spPr/>
    </dgm:pt>
    <dgm:pt modelId="{C107403D-3CE7-4D95-B8DE-9DA3228D24C9}" type="pres">
      <dgm:prSet presAssocID="{580068D1-960A-4E20-8CC8-9EA2BC29FE6C}" presName="compNode" presStyleCnt="0"/>
      <dgm:spPr/>
    </dgm:pt>
    <dgm:pt modelId="{CD8E3D77-BEDA-4BDE-B6F1-07FE03B2C41F}" type="pres">
      <dgm:prSet presAssocID="{580068D1-960A-4E20-8CC8-9EA2BC29FE6C}" presName="iconBgRect" presStyleLbl="bgShp" presStyleIdx="3" presStyleCnt="4"/>
      <dgm:spPr/>
    </dgm:pt>
    <dgm:pt modelId="{3EB2098B-4083-4806-BC23-E8F41D727E0B}" type="pres">
      <dgm:prSet presAssocID="{580068D1-960A-4E20-8CC8-9EA2BC29FE6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3EB6370F-D9B9-4629-9030-CC70F8467345}" type="pres">
      <dgm:prSet presAssocID="{580068D1-960A-4E20-8CC8-9EA2BC29FE6C}" presName="spaceRect" presStyleCnt="0"/>
      <dgm:spPr/>
    </dgm:pt>
    <dgm:pt modelId="{9C1F0222-7EA1-44EE-8099-607E4F2D8C66}" type="pres">
      <dgm:prSet presAssocID="{580068D1-960A-4E20-8CC8-9EA2BC29FE6C}" presName="textRect" presStyleLbl="revTx" presStyleIdx="3" presStyleCnt="4">
        <dgm:presLayoutVars>
          <dgm:chMax val="1"/>
          <dgm:chPref val="1"/>
        </dgm:presLayoutVars>
      </dgm:prSet>
      <dgm:spPr/>
    </dgm:pt>
  </dgm:ptLst>
  <dgm:cxnLst>
    <dgm:cxn modelId="{8455695E-2354-4186-B514-41BDDFEE3342}" srcId="{999BC07A-491A-4C20-A85D-D08CC85D70BE}" destId="{216265E6-6570-4C3E-B675-E3032F92E48A}" srcOrd="1" destOrd="0" parTransId="{30600F49-A53A-42CF-98F5-41E70DC4FF65}" sibTransId="{1ACB35B3-1486-443D-AD36-497AA9F4490A}"/>
    <dgm:cxn modelId="{0C877563-6818-430A-8364-FA325A6DB2D1}" srcId="{999BC07A-491A-4C20-A85D-D08CC85D70BE}" destId="{ED6B5A31-E9FD-4056-B6BF-14EAFA2365FB}" srcOrd="2" destOrd="0" parTransId="{1E28AD91-7D86-49FF-965F-230BF7071297}" sibTransId="{9E4BF181-3E58-4BEE-BF41-F4827B9BD585}"/>
    <dgm:cxn modelId="{D83AAA80-3F08-4852-AFF2-EBB1711AC402}" type="presOf" srcId="{6DE36AEE-17E7-4019-96B6-6909E36A6C90}" destId="{1CC0CD63-4DAD-4C2F-BE9F-5D5475A96877}" srcOrd="0" destOrd="0" presId="urn:microsoft.com/office/officeart/2018/2/layout/IconCircleList"/>
    <dgm:cxn modelId="{2191998B-326E-4887-AD59-F6BE12704EB4}" type="presOf" srcId="{216265E6-6570-4C3E-B675-E3032F92E48A}" destId="{BB97C3B6-422A-429D-8A14-39B861A84614}" srcOrd="0" destOrd="0" presId="urn:microsoft.com/office/officeart/2018/2/layout/IconCircleList"/>
    <dgm:cxn modelId="{5B99148F-F7A8-4893-AAB8-827F0A4E89CB}" type="presOf" srcId="{ED6B5A31-E9FD-4056-B6BF-14EAFA2365FB}" destId="{B56BC7E0-F68C-4CEC-B274-5F6416E60E67}" srcOrd="0" destOrd="0" presId="urn:microsoft.com/office/officeart/2018/2/layout/IconCircleList"/>
    <dgm:cxn modelId="{786A1490-FC62-41E0-BE23-94EECA56E72B}" type="presOf" srcId="{1ACB35B3-1486-443D-AD36-497AA9F4490A}" destId="{096884BB-54FF-4ED4-B32D-3DF03C24861E}" srcOrd="0" destOrd="0" presId="urn:microsoft.com/office/officeart/2018/2/layout/IconCircleList"/>
    <dgm:cxn modelId="{C3CDC4B4-FB80-4F26-A60B-D98A5A2F7E76}" srcId="{999BC07A-491A-4C20-A85D-D08CC85D70BE}" destId="{0649FF9B-13A6-47B0-940E-75481624B5C1}" srcOrd="0" destOrd="0" parTransId="{9E51239E-3184-4933-8D96-9556B0F5845E}" sibTransId="{6DE36AEE-17E7-4019-96B6-6909E36A6C90}"/>
    <dgm:cxn modelId="{B3EA5ECE-62DC-471A-ADE4-2F9EAC4844C6}" srcId="{999BC07A-491A-4C20-A85D-D08CC85D70BE}" destId="{580068D1-960A-4E20-8CC8-9EA2BC29FE6C}" srcOrd="3" destOrd="0" parTransId="{536C839C-995F-4B6C-8954-6638DEF79879}" sibTransId="{825EDE96-88D9-4A52-9262-FAB2528C8660}"/>
    <dgm:cxn modelId="{35B4A1E2-C3EF-45DE-860C-76E132A4F6AE}" type="presOf" srcId="{9E4BF181-3E58-4BEE-BF41-F4827B9BD585}" destId="{2F3D0037-7081-425C-8EFF-61CEF7F26941}" srcOrd="0" destOrd="0" presId="urn:microsoft.com/office/officeart/2018/2/layout/IconCircleList"/>
    <dgm:cxn modelId="{C94AACE4-0748-49E3-9A02-8204CAFF5033}" type="presOf" srcId="{999BC07A-491A-4C20-A85D-D08CC85D70BE}" destId="{69DF5419-F5B8-4E95-B412-09D33DB8EA94}" srcOrd="0" destOrd="0" presId="urn:microsoft.com/office/officeart/2018/2/layout/IconCircleList"/>
    <dgm:cxn modelId="{A2B351EF-3CB2-4B2A-9540-353E80ECDF83}" type="presOf" srcId="{0649FF9B-13A6-47B0-940E-75481624B5C1}" destId="{1CF7A67A-A407-45FD-848D-53F792C797B0}" srcOrd="0" destOrd="0" presId="urn:microsoft.com/office/officeart/2018/2/layout/IconCircleList"/>
    <dgm:cxn modelId="{6DEB2BF3-4B4E-477B-8898-B5CA7522ACE8}" type="presOf" srcId="{580068D1-960A-4E20-8CC8-9EA2BC29FE6C}" destId="{9C1F0222-7EA1-44EE-8099-607E4F2D8C66}" srcOrd="0" destOrd="0" presId="urn:microsoft.com/office/officeart/2018/2/layout/IconCircleList"/>
    <dgm:cxn modelId="{F5EF8AC9-90A7-4B89-899B-7D214469D6FB}" type="presParOf" srcId="{69DF5419-F5B8-4E95-B412-09D33DB8EA94}" destId="{59143A6F-04BD-4A9A-9AC8-B57732EDAE0F}" srcOrd="0" destOrd="0" presId="urn:microsoft.com/office/officeart/2018/2/layout/IconCircleList"/>
    <dgm:cxn modelId="{64DE55D5-1E34-4E5E-BFB8-BDD930A50D0E}" type="presParOf" srcId="{59143A6F-04BD-4A9A-9AC8-B57732EDAE0F}" destId="{E4AA7732-C8CA-46CB-917A-647CB2509519}" srcOrd="0" destOrd="0" presId="urn:microsoft.com/office/officeart/2018/2/layout/IconCircleList"/>
    <dgm:cxn modelId="{CCFE1C1F-FF20-4115-9E4D-F608594E02D5}" type="presParOf" srcId="{E4AA7732-C8CA-46CB-917A-647CB2509519}" destId="{55A35A5E-64F1-481B-BCA1-D9C25D4A4403}" srcOrd="0" destOrd="0" presId="urn:microsoft.com/office/officeart/2018/2/layout/IconCircleList"/>
    <dgm:cxn modelId="{0A115C4E-E1FA-4DCC-95C5-B3ACCC16791B}" type="presParOf" srcId="{E4AA7732-C8CA-46CB-917A-647CB2509519}" destId="{7C9B9FAE-EE1F-4C6F-AC07-B7A1B5C6E27F}" srcOrd="1" destOrd="0" presId="urn:microsoft.com/office/officeart/2018/2/layout/IconCircleList"/>
    <dgm:cxn modelId="{D16C1785-CC8F-4F54-9D40-C92F47737286}" type="presParOf" srcId="{E4AA7732-C8CA-46CB-917A-647CB2509519}" destId="{937BB6A2-8435-4E7B-AA56-A6B5DF39641B}" srcOrd="2" destOrd="0" presId="urn:microsoft.com/office/officeart/2018/2/layout/IconCircleList"/>
    <dgm:cxn modelId="{2A3D5378-97E4-41F0-9ED0-02C5F91D7DBD}" type="presParOf" srcId="{E4AA7732-C8CA-46CB-917A-647CB2509519}" destId="{1CF7A67A-A407-45FD-848D-53F792C797B0}" srcOrd="3" destOrd="0" presId="urn:microsoft.com/office/officeart/2018/2/layout/IconCircleList"/>
    <dgm:cxn modelId="{57F72C37-BB33-4BEF-B004-100696F52097}" type="presParOf" srcId="{59143A6F-04BD-4A9A-9AC8-B57732EDAE0F}" destId="{1CC0CD63-4DAD-4C2F-BE9F-5D5475A96877}" srcOrd="1" destOrd="0" presId="urn:microsoft.com/office/officeart/2018/2/layout/IconCircleList"/>
    <dgm:cxn modelId="{2A10270D-A381-4CF4-BCD8-BE666A11B313}" type="presParOf" srcId="{59143A6F-04BD-4A9A-9AC8-B57732EDAE0F}" destId="{22EEA03D-15CC-42D2-92BD-17FE157B948C}" srcOrd="2" destOrd="0" presId="urn:microsoft.com/office/officeart/2018/2/layout/IconCircleList"/>
    <dgm:cxn modelId="{E2E2F571-F946-42AA-B943-9A98183E3E7B}" type="presParOf" srcId="{22EEA03D-15CC-42D2-92BD-17FE157B948C}" destId="{A3EDE49F-3471-40B3-9FAD-0535D4BCED68}" srcOrd="0" destOrd="0" presId="urn:microsoft.com/office/officeart/2018/2/layout/IconCircleList"/>
    <dgm:cxn modelId="{B1E5BD28-48B5-4064-BCDB-FFAE5DD4F97F}" type="presParOf" srcId="{22EEA03D-15CC-42D2-92BD-17FE157B948C}" destId="{5375BDE0-A7FB-4275-9FAA-6B236AD33F30}" srcOrd="1" destOrd="0" presId="urn:microsoft.com/office/officeart/2018/2/layout/IconCircleList"/>
    <dgm:cxn modelId="{320102CB-54BE-49ED-A0DA-B87C9D70848E}" type="presParOf" srcId="{22EEA03D-15CC-42D2-92BD-17FE157B948C}" destId="{DBB34BB4-E5F4-4A21-B8EA-5C8727EEE98D}" srcOrd="2" destOrd="0" presId="urn:microsoft.com/office/officeart/2018/2/layout/IconCircleList"/>
    <dgm:cxn modelId="{1506E424-A931-403E-884E-9E989B0273B5}" type="presParOf" srcId="{22EEA03D-15CC-42D2-92BD-17FE157B948C}" destId="{BB97C3B6-422A-429D-8A14-39B861A84614}" srcOrd="3" destOrd="0" presId="urn:microsoft.com/office/officeart/2018/2/layout/IconCircleList"/>
    <dgm:cxn modelId="{48862ECE-E647-43F9-A09E-88DFF0DE1DC6}" type="presParOf" srcId="{59143A6F-04BD-4A9A-9AC8-B57732EDAE0F}" destId="{096884BB-54FF-4ED4-B32D-3DF03C24861E}" srcOrd="3" destOrd="0" presId="urn:microsoft.com/office/officeart/2018/2/layout/IconCircleList"/>
    <dgm:cxn modelId="{8760CDF8-9236-4293-8724-543480F7440C}" type="presParOf" srcId="{59143A6F-04BD-4A9A-9AC8-B57732EDAE0F}" destId="{28601CC2-B558-4A54-8365-94D2CA54750A}" srcOrd="4" destOrd="0" presId="urn:microsoft.com/office/officeart/2018/2/layout/IconCircleList"/>
    <dgm:cxn modelId="{3C218AB1-6B2F-4087-95FF-9D99A2F661EE}" type="presParOf" srcId="{28601CC2-B558-4A54-8365-94D2CA54750A}" destId="{ACD99F31-FF09-4087-A59B-BAE09C018374}" srcOrd="0" destOrd="0" presId="urn:microsoft.com/office/officeart/2018/2/layout/IconCircleList"/>
    <dgm:cxn modelId="{4C0E4879-4D96-4289-B4A0-E2D9AAD07AD3}" type="presParOf" srcId="{28601CC2-B558-4A54-8365-94D2CA54750A}" destId="{BEB323BE-A4C1-4C89-874C-4398046A7C7F}" srcOrd="1" destOrd="0" presId="urn:microsoft.com/office/officeart/2018/2/layout/IconCircleList"/>
    <dgm:cxn modelId="{014CF13D-9D43-4720-A1DD-B6A711681EFA}" type="presParOf" srcId="{28601CC2-B558-4A54-8365-94D2CA54750A}" destId="{6062A605-BEB6-48BC-A15D-16BEC5944288}" srcOrd="2" destOrd="0" presId="urn:microsoft.com/office/officeart/2018/2/layout/IconCircleList"/>
    <dgm:cxn modelId="{5AC684A1-48ED-4649-B13D-3B9E8BB0EC55}" type="presParOf" srcId="{28601CC2-B558-4A54-8365-94D2CA54750A}" destId="{B56BC7E0-F68C-4CEC-B274-5F6416E60E67}" srcOrd="3" destOrd="0" presId="urn:microsoft.com/office/officeart/2018/2/layout/IconCircleList"/>
    <dgm:cxn modelId="{A7496DF0-0E20-4E17-BAAF-B865AD26295D}" type="presParOf" srcId="{59143A6F-04BD-4A9A-9AC8-B57732EDAE0F}" destId="{2F3D0037-7081-425C-8EFF-61CEF7F26941}" srcOrd="5" destOrd="0" presId="urn:microsoft.com/office/officeart/2018/2/layout/IconCircleList"/>
    <dgm:cxn modelId="{D25FA41C-5792-4AB3-A675-43B224D22B25}" type="presParOf" srcId="{59143A6F-04BD-4A9A-9AC8-B57732EDAE0F}" destId="{C107403D-3CE7-4D95-B8DE-9DA3228D24C9}" srcOrd="6" destOrd="0" presId="urn:microsoft.com/office/officeart/2018/2/layout/IconCircleList"/>
    <dgm:cxn modelId="{06E44A20-6045-4C04-8FB7-F88560B4DE4E}" type="presParOf" srcId="{C107403D-3CE7-4D95-B8DE-9DA3228D24C9}" destId="{CD8E3D77-BEDA-4BDE-B6F1-07FE03B2C41F}" srcOrd="0" destOrd="0" presId="urn:microsoft.com/office/officeart/2018/2/layout/IconCircleList"/>
    <dgm:cxn modelId="{945B653C-F20B-49EA-9D4F-ECEFD88ED6D2}" type="presParOf" srcId="{C107403D-3CE7-4D95-B8DE-9DA3228D24C9}" destId="{3EB2098B-4083-4806-BC23-E8F41D727E0B}" srcOrd="1" destOrd="0" presId="urn:microsoft.com/office/officeart/2018/2/layout/IconCircleList"/>
    <dgm:cxn modelId="{FE9F42CD-611F-4687-B4D2-73929B74C11E}" type="presParOf" srcId="{C107403D-3CE7-4D95-B8DE-9DA3228D24C9}" destId="{3EB6370F-D9B9-4629-9030-CC70F8467345}" srcOrd="2" destOrd="0" presId="urn:microsoft.com/office/officeart/2018/2/layout/IconCircleList"/>
    <dgm:cxn modelId="{037DA157-FEFC-4135-8524-ECF27212A5D3}" type="presParOf" srcId="{C107403D-3CE7-4D95-B8DE-9DA3228D24C9}" destId="{9C1F0222-7EA1-44EE-8099-607E4F2D8C66}"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E09632-7D24-446D-8CC6-2582AAC9CE7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98BDB13-EC94-45AF-9E39-7639589FF9E8}">
      <dgm:prSet/>
      <dgm:spPr/>
      <dgm:t>
        <a:bodyPr/>
        <a:lstStyle/>
        <a:p>
          <a:pPr>
            <a:defRPr cap="all"/>
          </a:pPr>
          <a:r>
            <a:rPr lang="en-US" dirty="0"/>
            <a:t> Insights:</a:t>
          </a:r>
        </a:p>
      </dgm:t>
    </dgm:pt>
    <dgm:pt modelId="{26EBC1B9-00D1-4BB5-8CAC-97A42780F33C}" type="parTrans" cxnId="{1046DF9D-64BB-4386-B14E-03453673F3AF}">
      <dgm:prSet/>
      <dgm:spPr/>
      <dgm:t>
        <a:bodyPr/>
        <a:lstStyle/>
        <a:p>
          <a:endParaRPr lang="en-US"/>
        </a:p>
      </dgm:t>
    </dgm:pt>
    <dgm:pt modelId="{8534BA70-8A73-41D2-9070-FE42A03E0DAB}" type="sibTrans" cxnId="{1046DF9D-64BB-4386-B14E-03453673F3AF}">
      <dgm:prSet/>
      <dgm:spPr/>
      <dgm:t>
        <a:bodyPr/>
        <a:lstStyle/>
        <a:p>
          <a:endParaRPr lang="en-US"/>
        </a:p>
      </dgm:t>
    </dgm:pt>
    <dgm:pt modelId="{E8D006B1-6234-4AE5-957D-F37DE8C2FA9C}">
      <dgm:prSet/>
      <dgm:spPr/>
      <dgm:t>
        <a:bodyPr/>
        <a:lstStyle/>
        <a:p>
          <a:pPr>
            <a:defRPr cap="all"/>
          </a:pPr>
          <a:r>
            <a:rPr lang="en-US"/>
            <a:t>- Overstimulation is linked to tech use, poor sleep, and stress.</a:t>
          </a:r>
        </a:p>
      </dgm:t>
    </dgm:pt>
    <dgm:pt modelId="{C074AAC9-B3B8-49D8-90F9-9A8577E6CC6F}" type="parTrans" cxnId="{AAB92DFA-20AB-4C1B-83C1-41E5B44D51E9}">
      <dgm:prSet/>
      <dgm:spPr/>
      <dgm:t>
        <a:bodyPr/>
        <a:lstStyle/>
        <a:p>
          <a:endParaRPr lang="en-US"/>
        </a:p>
      </dgm:t>
    </dgm:pt>
    <dgm:pt modelId="{BE02D47A-696E-4DC9-A074-A4D3F884FE07}" type="sibTrans" cxnId="{AAB92DFA-20AB-4C1B-83C1-41E5B44D51E9}">
      <dgm:prSet/>
      <dgm:spPr/>
      <dgm:t>
        <a:bodyPr/>
        <a:lstStyle/>
        <a:p>
          <a:endParaRPr lang="en-US"/>
        </a:p>
      </dgm:t>
    </dgm:pt>
    <dgm:pt modelId="{D5FF809F-41B1-4E89-9352-EFEAC9487055}">
      <dgm:prSet/>
      <dgm:spPr/>
      <dgm:t>
        <a:bodyPr/>
        <a:lstStyle/>
        <a:p>
          <a:pPr>
            <a:defRPr cap="all"/>
          </a:pPr>
          <a:r>
            <a:rPr lang="en-US"/>
            <a:t>- Healthy habits (meditation, sleep, exercise) help reduce it.</a:t>
          </a:r>
        </a:p>
      </dgm:t>
    </dgm:pt>
    <dgm:pt modelId="{1084C745-269D-4DCA-9B6D-8C4A8909DBA4}" type="parTrans" cxnId="{E3454AE7-BFAF-46DC-84BB-84ABDDC28D63}">
      <dgm:prSet/>
      <dgm:spPr/>
      <dgm:t>
        <a:bodyPr/>
        <a:lstStyle/>
        <a:p>
          <a:endParaRPr lang="en-US"/>
        </a:p>
      </dgm:t>
    </dgm:pt>
    <dgm:pt modelId="{C312F8A6-2C80-451A-9BF9-FC99FFBE72FB}" type="sibTrans" cxnId="{E3454AE7-BFAF-46DC-84BB-84ABDDC28D63}">
      <dgm:prSet/>
      <dgm:spPr/>
      <dgm:t>
        <a:bodyPr/>
        <a:lstStyle/>
        <a:p>
          <a:endParaRPr lang="en-US"/>
        </a:p>
      </dgm:t>
    </dgm:pt>
    <dgm:pt modelId="{82C63999-7DC4-4E42-BBC8-530B0B7D367A}">
      <dgm:prSet/>
      <dgm:spPr/>
      <dgm:t>
        <a:bodyPr/>
        <a:lstStyle/>
        <a:p>
          <a:pPr>
            <a:defRPr cap="all"/>
          </a:pPr>
          <a:r>
            <a:rPr lang="en-US" dirty="0"/>
            <a:t> Recommendations:</a:t>
          </a:r>
        </a:p>
      </dgm:t>
    </dgm:pt>
    <dgm:pt modelId="{A56D0909-DFF3-4791-A1D8-8BA3E7334DB5}" type="parTrans" cxnId="{6DCD6758-CA6A-4445-A83F-04DA0C76F221}">
      <dgm:prSet/>
      <dgm:spPr/>
      <dgm:t>
        <a:bodyPr/>
        <a:lstStyle/>
        <a:p>
          <a:endParaRPr lang="en-US"/>
        </a:p>
      </dgm:t>
    </dgm:pt>
    <dgm:pt modelId="{024345B1-2B4B-4D7A-A398-8DCC47160C02}" type="sibTrans" cxnId="{6DCD6758-CA6A-4445-A83F-04DA0C76F221}">
      <dgm:prSet/>
      <dgm:spPr/>
      <dgm:t>
        <a:bodyPr/>
        <a:lstStyle/>
        <a:p>
          <a:endParaRPr lang="en-US"/>
        </a:p>
      </dgm:t>
    </dgm:pt>
    <dgm:pt modelId="{EB4D9F82-D9F4-4DE7-B812-20F40F544AE4}">
      <dgm:prSet/>
      <dgm:spPr/>
      <dgm:t>
        <a:bodyPr/>
        <a:lstStyle/>
        <a:p>
          <a:pPr>
            <a:defRPr cap="all"/>
          </a:pPr>
          <a:r>
            <a:rPr lang="en-US"/>
            <a:t>- Limit screen time and tech use.</a:t>
          </a:r>
        </a:p>
      </dgm:t>
    </dgm:pt>
    <dgm:pt modelId="{06B514A4-8144-41DF-B39A-C9E501446450}" type="parTrans" cxnId="{83B14E1C-0E18-4580-A7CB-04F2763F2E09}">
      <dgm:prSet/>
      <dgm:spPr/>
      <dgm:t>
        <a:bodyPr/>
        <a:lstStyle/>
        <a:p>
          <a:endParaRPr lang="en-US"/>
        </a:p>
      </dgm:t>
    </dgm:pt>
    <dgm:pt modelId="{E8C3D3E6-EA72-46BD-B361-5A3ACC177B5A}" type="sibTrans" cxnId="{83B14E1C-0E18-4580-A7CB-04F2763F2E09}">
      <dgm:prSet/>
      <dgm:spPr/>
      <dgm:t>
        <a:bodyPr/>
        <a:lstStyle/>
        <a:p>
          <a:endParaRPr lang="en-US"/>
        </a:p>
      </dgm:t>
    </dgm:pt>
    <dgm:pt modelId="{5CF2FD41-51BE-4A8C-BDD6-193073A9F331}">
      <dgm:prSet/>
      <dgm:spPr/>
      <dgm:t>
        <a:bodyPr/>
        <a:lstStyle/>
        <a:p>
          <a:pPr>
            <a:defRPr cap="all"/>
          </a:pPr>
          <a:r>
            <a:rPr lang="en-US"/>
            <a:t>- Prioritize 7–9 hours of sleep per night.</a:t>
          </a:r>
        </a:p>
      </dgm:t>
    </dgm:pt>
    <dgm:pt modelId="{C695E743-2A4C-49BC-8C24-C7C921D5C8AC}" type="parTrans" cxnId="{533110EF-4776-4E7F-B65E-779F38B058AE}">
      <dgm:prSet/>
      <dgm:spPr/>
      <dgm:t>
        <a:bodyPr/>
        <a:lstStyle/>
        <a:p>
          <a:endParaRPr lang="en-US"/>
        </a:p>
      </dgm:t>
    </dgm:pt>
    <dgm:pt modelId="{43CBC5D6-CCF2-423A-B9EB-A7310477A3E4}" type="sibTrans" cxnId="{533110EF-4776-4E7F-B65E-779F38B058AE}">
      <dgm:prSet/>
      <dgm:spPr/>
      <dgm:t>
        <a:bodyPr/>
        <a:lstStyle/>
        <a:p>
          <a:endParaRPr lang="en-US"/>
        </a:p>
      </dgm:t>
    </dgm:pt>
    <dgm:pt modelId="{DBBEDC46-5C04-4AF7-9013-0873337C86B9}">
      <dgm:prSet/>
      <dgm:spPr/>
      <dgm:t>
        <a:bodyPr/>
        <a:lstStyle/>
        <a:p>
          <a:pPr>
            <a:defRPr cap="all"/>
          </a:pPr>
          <a:r>
            <a:rPr lang="en-US"/>
            <a:t>- Manage stress with mindfulness and breaks.</a:t>
          </a:r>
        </a:p>
      </dgm:t>
    </dgm:pt>
    <dgm:pt modelId="{8E373366-78E7-4B21-97F7-C870147A7934}" type="parTrans" cxnId="{F07B5857-141E-4190-B91C-2E2A32A94F15}">
      <dgm:prSet/>
      <dgm:spPr/>
      <dgm:t>
        <a:bodyPr/>
        <a:lstStyle/>
        <a:p>
          <a:endParaRPr lang="en-US"/>
        </a:p>
      </dgm:t>
    </dgm:pt>
    <dgm:pt modelId="{7B8FB66B-EF50-478A-8450-8F3DF8282102}" type="sibTrans" cxnId="{F07B5857-141E-4190-B91C-2E2A32A94F15}">
      <dgm:prSet/>
      <dgm:spPr/>
      <dgm:t>
        <a:bodyPr/>
        <a:lstStyle/>
        <a:p>
          <a:endParaRPr lang="en-US"/>
        </a:p>
      </dgm:t>
    </dgm:pt>
    <dgm:pt modelId="{B63FD02C-FF6F-40BB-9D9D-FFA69C203745}" type="pres">
      <dgm:prSet presAssocID="{ECE09632-7D24-446D-8CC6-2582AAC9CE73}" presName="root" presStyleCnt="0">
        <dgm:presLayoutVars>
          <dgm:dir/>
          <dgm:resizeHandles val="exact"/>
        </dgm:presLayoutVars>
      </dgm:prSet>
      <dgm:spPr/>
    </dgm:pt>
    <dgm:pt modelId="{B345D72E-EBA4-4B94-9C86-E5FE210D699A}" type="pres">
      <dgm:prSet presAssocID="{698BDB13-EC94-45AF-9E39-7639589FF9E8}" presName="compNode" presStyleCnt="0"/>
      <dgm:spPr/>
    </dgm:pt>
    <dgm:pt modelId="{84C41630-6DA8-4FA5-9D6A-53ADD6234086}" type="pres">
      <dgm:prSet presAssocID="{698BDB13-EC94-45AF-9E39-7639589FF9E8}" presName="iconBgRect" presStyleLbl="bgShp" presStyleIdx="0" presStyleCnt="7"/>
      <dgm:spPr/>
    </dgm:pt>
    <dgm:pt modelId="{21805C61-23F5-4CD1-B558-A8F8E11D20DC}" type="pres">
      <dgm:prSet presAssocID="{698BDB13-EC94-45AF-9E39-7639589FF9E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870AD286-4090-467A-8D23-0F28604E05D7}" type="pres">
      <dgm:prSet presAssocID="{698BDB13-EC94-45AF-9E39-7639589FF9E8}" presName="spaceRect" presStyleCnt="0"/>
      <dgm:spPr/>
    </dgm:pt>
    <dgm:pt modelId="{604DB46B-6B38-4ECC-AC99-0ABF085B6131}" type="pres">
      <dgm:prSet presAssocID="{698BDB13-EC94-45AF-9E39-7639589FF9E8}" presName="textRect" presStyleLbl="revTx" presStyleIdx="0" presStyleCnt="7">
        <dgm:presLayoutVars>
          <dgm:chMax val="1"/>
          <dgm:chPref val="1"/>
        </dgm:presLayoutVars>
      </dgm:prSet>
      <dgm:spPr/>
    </dgm:pt>
    <dgm:pt modelId="{5E494C64-12ED-414A-90D7-B5EF39983399}" type="pres">
      <dgm:prSet presAssocID="{8534BA70-8A73-41D2-9070-FE42A03E0DAB}" presName="sibTrans" presStyleCnt="0"/>
      <dgm:spPr/>
    </dgm:pt>
    <dgm:pt modelId="{769A61FC-ECE2-4349-AD04-95C1E67A0BD6}" type="pres">
      <dgm:prSet presAssocID="{E8D006B1-6234-4AE5-957D-F37DE8C2FA9C}" presName="compNode" presStyleCnt="0"/>
      <dgm:spPr/>
    </dgm:pt>
    <dgm:pt modelId="{1BAF8306-BD15-4FA0-BFFC-6E81E1CC8EF0}" type="pres">
      <dgm:prSet presAssocID="{E8D006B1-6234-4AE5-957D-F37DE8C2FA9C}" presName="iconBgRect" presStyleLbl="bgShp" presStyleIdx="1" presStyleCnt="7"/>
      <dgm:spPr/>
    </dgm:pt>
    <dgm:pt modelId="{C6B37A1F-576D-47A4-ABAF-6E0FB4A8EA58}" type="pres">
      <dgm:prSet presAssocID="{E8D006B1-6234-4AE5-957D-F37DE8C2FA9C}"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rtial Sun"/>
        </a:ext>
      </dgm:extLst>
    </dgm:pt>
    <dgm:pt modelId="{84F02636-4146-4F28-BA58-FF92D51CBC23}" type="pres">
      <dgm:prSet presAssocID="{E8D006B1-6234-4AE5-957D-F37DE8C2FA9C}" presName="spaceRect" presStyleCnt="0"/>
      <dgm:spPr/>
    </dgm:pt>
    <dgm:pt modelId="{FCD16502-634F-45AB-9891-4506C1515C57}" type="pres">
      <dgm:prSet presAssocID="{E8D006B1-6234-4AE5-957D-F37DE8C2FA9C}" presName="textRect" presStyleLbl="revTx" presStyleIdx="1" presStyleCnt="7">
        <dgm:presLayoutVars>
          <dgm:chMax val="1"/>
          <dgm:chPref val="1"/>
        </dgm:presLayoutVars>
      </dgm:prSet>
      <dgm:spPr/>
    </dgm:pt>
    <dgm:pt modelId="{B65A1EF9-4C6C-41A2-8297-5AFE5B9F4A3C}" type="pres">
      <dgm:prSet presAssocID="{BE02D47A-696E-4DC9-A074-A4D3F884FE07}" presName="sibTrans" presStyleCnt="0"/>
      <dgm:spPr/>
    </dgm:pt>
    <dgm:pt modelId="{67E0186D-8396-480A-95A2-390502AF17DF}" type="pres">
      <dgm:prSet presAssocID="{D5FF809F-41B1-4E89-9352-EFEAC9487055}" presName="compNode" presStyleCnt="0"/>
      <dgm:spPr/>
    </dgm:pt>
    <dgm:pt modelId="{4C409CF6-AB73-425E-9B54-EA1A9EDD1B03}" type="pres">
      <dgm:prSet presAssocID="{D5FF809F-41B1-4E89-9352-EFEAC9487055}" presName="iconBgRect" presStyleLbl="bgShp" presStyleIdx="2" presStyleCnt="7"/>
      <dgm:spPr/>
    </dgm:pt>
    <dgm:pt modelId="{E7A49C4B-6A6E-459F-AA74-95802B767005}" type="pres">
      <dgm:prSet presAssocID="{D5FF809F-41B1-4E89-9352-EFEAC9487055}"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ruit Bowl"/>
        </a:ext>
      </dgm:extLst>
    </dgm:pt>
    <dgm:pt modelId="{26E0DC2B-54E2-4E67-9185-AFDB76ECC712}" type="pres">
      <dgm:prSet presAssocID="{D5FF809F-41B1-4E89-9352-EFEAC9487055}" presName="spaceRect" presStyleCnt="0"/>
      <dgm:spPr/>
    </dgm:pt>
    <dgm:pt modelId="{4282B972-1CAC-42A4-8F9B-8A90FFB07CC6}" type="pres">
      <dgm:prSet presAssocID="{D5FF809F-41B1-4E89-9352-EFEAC9487055}" presName="textRect" presStyleLbl="revTx" presStyleIdx="2" presStyleCnt="7">
        <dgm:presLayoutVars>
          <dgm:chMax val="1"/>
          <dgm:chPref val="1"/>
        </dgm:presLayoutVars>
      </dgm:prSet>
      <dgm:spPr/>
    </dgm:pt>
    <dgm:pt modelId="{5A21D718-E214-4619-B985-0FBECD560D01}" type="pres">
      <dgm:prSet presAssocID="{C312F8A6-2C80-451A-9BF9-FC99FFBE72FB}" presName="sibTrans" presStyleCnt="0"/>
      <dgm:spPr/>
    </dgm:pt>
    <dgm:pt modelId="{486D5533-34A6-48CB-B6F1-9B6F52F692B0}" type="pres">
      <dgm:prSet presAssocID="{82C63999-7DC4-4E42-BBC8-530B0B7D367A}" presName="compNode" presStyleCnt="0"/>
      <dgm:spPr/>
    </dgm:pt>
    <dgm:pt modelId="{99175961-5812-4880-8D08-E7F0D07FC61E}" type="pres">
      <dgm:prSet presAssocID="{82C63999-7DC4-4E42-BBC8-530B0B7D367A}" presName="iconBgRect" presStyleLbl="bgShp" presStyleIdx="3" presStyleCnt="7"/>
      <dgm:spPr/>
    </dgm:pt>
    <dgm:pt modelId="{F2200ED7-D764-460F-B8C8-B1D0146CEAF8}" type="pres">
      <dgm:prSet presAssocID="{82C63999-7DC4-4E42-BBC8-530B0B7D367A}"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3A59E1F-CCA3-4368-B5A8-B2908346A99B}" type="pres">
      <dgm:prSet presAssocID="{82C63999-7DC4-4E42-BBC8-530B0B7D367A}" presName="spaceRect" presStyleCnt="0"/>
      <dgm:spPr/>
    </dgm:pt>
    <dgm:pt modelId="{D541D158-28D7-4FD5-8333-C3A240C96755}" type="pres">
      <dgm:prSet presAssocID="{82C63999-7DC4-4E42-BBC8-530B0B7D367A}" presName="textRect" presStyleLbl="revTx" presStyleIdx="3" presStyleCnt="7">
        <dgm:presLayoutVars>
          <dgm:chMax val="1"/>
          <dgm:chPref val="1"/>
        </dgm:presLayoutVars>
      </dgm:prSet>
      <dgm:spPr/>
    </dgm:pt>
    <dgm:pt modelId="{2DBBA81F-B788-4921-97BF-BF496ABFE2AD}" type="pres">
      <dgm:prSet presAssocID="{024345B1-2B4B-4D7A-A398-8DCC47160C02}" presName="sibTrans" presStyleCnt="0"/>
      <dgm:spPr/>
    </dgm:pt>
    <dgm:pt modelId="{916F7780-AE30-4D9D-87C5-DCFE2E4F4209}" type="pres">
      <dgm:prSet presAssocID="{EB4D9F82-D9F4-4DE7-B812-20F40F544AE4}" presName="compNode" presStyleCnt="0"/>
      <dgm:spPr/>
    </dgm:pt>
    <dgm:pt modelId="{F6901385-2587-4B1B-81BA-79B4793A3226}" type="pres">
      <dgm:prSet presAssocID="{EB4D9F82-D9F4-4DE7-B812-20F40F544AE4}" presName="iconBgRect" presStyleLbl="bgShp" presStyleIdx="4" presStyleCnt="7"/>
      <dgm:spPr/>
    </dgm:pt>
    <dgm:pt modelId="{46E7EA78-CE66-44BB-8947-536BBB9F4E2D}" type="pres">
      <dgm:prSet presAssocID="{EB4D9F82-D9F4-4DE7-B812-20F40F544AE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jector screen"/>
        </a:ext>
      </dgm:extLst>
    </dgm:pt>
    <dgm:pt modelId="{B6EECFC8-432F-421E-9132-320CB612E0D1}" type="pres">
      <dgm:prSet presAssocID="{EB4D9F82-D9F4-4DE7-B812-20F40F544AE4}" presName="spaceRect" presStyleCnt="0"/>
      <dgm:spPr/>
    </dgm:pt>
    <dgm:pt modelId="{BB28EADC-7016-4E19-B916-7EE3C969A8E8}" type="pres">
      <dgm:prSet presAssocID="{EB4D9F82-D9F4-4DE7-B812-20F40F544AE4}" presName="textRect" presStyleLbl="revTx" presStyleIdx="4" presStyleCnt="7">
        <dgm:presLayoutVars>
          <dgm:chMax val="1"/>
          <dgm:chPref val="1"/>
        </dgm:presLayoutVars>
      </dgm:prSet>
      <dgm:spPr/>
    </dgm:pt>
    <dgm:pt modelId="{35E05104-10E4-4F13-8D3F-5E177F2E3A10}" type="pres">
      <dgm:prSet presAssocID="{E8C3D3E6-EA72-46BD-B361-5A3ACC177B5A}" presName="sibTrans" presStyleCnt="0"/>
      <dgm:spPr/>
    </dgm:pt>
    <dgm:pt modelId="{CFDAA2D8-3DE2-45F3-A589-B2C768B79A46}" type="pres">
      <dgm:prSet presAssocID="{5CF2FD41-51BE-4A8C-BDD6-193073A9F331}" presName="compNode" presStyleCnt="0"/>
      <dgm:spPr/>
    </dgm:pt>
    <dgm:pt modelId="{58B1A915-4A7F-44CF-93FB-95B6BCC521C5}" type="pres">
      <dgm:prSet presAssocID="{5CF2FD41-51BE-4A8C-BDD6-193073A9F331}" presName="iconBgRect" presStyleLbl="bgShp" presStyleIdx="5" presStyleCnt="7"/>
      <dgm:spPr/>
    </dgm:pt>
    <dgm:pt modelId="{42461892-4DB7-4F0C-A592-2C03A17C7053}" type="pres">
      <dgm:prSet presAssocID="{5CF2FD41-51BE-4A8C-BDD6-193073A9F33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larm Clock"/>
        </a:ext>
      </dgm:extLst>
    </dgm:pt>
    <dgm:pt modelId="{0BB70FE9-DCCB-4B6A-977E-19540325BA8A}" type="pres">
      <dgm:prSet presAssocID="{5CF2FD41-51BE-4A8C-BDD6-193073A9F331}" presName="spaceRect" presStyleCnt="0"/>
      <dgm:spPr/>
    </dgm:pt>
    <dgm:pt modelId="{FE6561E7-18A5-4104-84CF-432D1674E9B9}" type="pres">
      <dgm:prSet presAssocID="{5CF2FD41-51BE-4A8C-BDD6-193073A9F331}" presName="textRect" presStyleLbl="revTx" presStyleIdx="5" presStyleCnt="7">
        <dgm:presLayoutVars>
          <dgm:chMax val="1"/>
          <dgm:chPref val="1"/>
        </dgm:presLayoutVars>
      </dgm:prSet>
      <dgm:spPr/>
    </dgm:pt>
    <dgm:pt modelId="{CDF79A25-93FC-455B-BB8B-FEE59B363A73}" type="pres">
      <dgm:prSet presAssocID="{43CBC5D6-CCF2-423A-B9EB-A7310477A3E4}" presName="sibTrans" presStyleCnt="0"/>
      <dgm:spPr/>
    </dgm:pt>
    <dgm:pt modelId="{A894E9E2-3811-4B27-8700-1C7C42EA7030}" type="pres">
      <dgm:prSet presAssocID="{DBBEDC46-5C04-4AF7-9013-0873337C86B9}" presName="compNode" presStyleCnt="0"/>
      <dgm:spPr/>
    </dgm:pt>
    <dgm:pt modelId="{81A22163-0EEE-447A-AA2B-39A06BB0AE09}" type="pres">
      <dgm:prSet presAssocID="{DBBEDC46-5C04-4AF7-9013-0873337C86B9}" presName="iconBgRect" presStyleLbl="bgShp" presStyleIdx="6" presStyleCnt="7"/>
      <dgm:spPr/>
    </dgm:pt>
    <dgm:pt modelId="{B7A91DA9-0027-4F5F-95F5-9248E4B9B771}" type="pres">
      <dgm:prSet presAssocID="{DBBEDC46-5C04-4AF7-9013-0873337C86B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Person with Idea"/>
        </a:ext>
      </dgm:extLst>
    </dgm:pt>
    <dgm:pt modelId="{20E2284D-D269-4A73-84CB-F1E3937C6657}" type="pres">
      <dgm:prSet presAssocID="{DBBEDC46-5C04-4AF7-9013-0873337C86B9}" presName="spaceRect" presStyleCnt="0"/>
      <dgm:spPr/>
    </dgm:pt>
    <dgm:pt modelId="{CDF716B0-C864-480D-9E50-8F833542B135}" type="pres">
      <dgm:prSet presAssocID="{DBBEDC46-5C04-4AF7-9013-0873337C86B9}" presName="textRect" presStyleLbl="revTx" presStyleIdx="6" presStyleCnt="7">
        <dgm:presLayoutVars>
          <dgm:chMax val="1"/>
          <dgm:chPref val="1"/>
        </dgm:presLayoutVars>
      </dgm:prSet>
      <dgm:spPr/>
    </dgm:pt>
  </dgm:ptLst>
  <dgm:cxnLst>
    <dgm:cxn modelId="{EDDCC715-4CDF-4F38-BA06-3DE9F71CF5FB}" type="presOf" srcId="{82C63999-7DC4-4E42-BBC8-530B0B7D367A}" destId="{D541D158-28D7-4FD5-8333-C3A240C96755}" srcOrd="0" destOrd="0" presId="urn:microsoft.com/office/officeart/2018/5/layout/IconCircleLabelList"/>
    <dgm:cxn modelId="{83B14E1C-0E18-4580-A7CB-04F2763F2E09}" srcId="{ECE09632-7D24-446D-8CC6-2582AAC9CE73}" destId="{EB4D9F82-D9F4-4DE7-B812-20F40F544AE4}" srcOrd="4" destOrd="0" parTransId="{06B514A4-8144-41DF-B39A-C9E501446450}" sibTransId="{E8C3D3E6-EA72-46BD-B361-5A3ACC177B5A}"/>
    <dgm:cxn modelId="{686C791F-1AA2-4F35-91DE-7AB6FF4ADED7}" type="presOf" srcId="{698BDB13-EC94-45AF-9E39-7639589FF9E8}" destId="{604DB46B-6B38-4ECC-AC99-0ABF085B6131}" srcOrd="0" destOrd="0" presId="urn:microsoft.com/office/officeart/2018/5/layout/IconCircleLabelList"/>
    <dgm:cxn modelId="{19C95F37-BA83-4A07-9833-25A03A4F05C6}" type="presOf" srcId="{D5FF809F-41B1-4E89-9352-EFEAC9487055}" destId="{4282B972-1CAC-42A4-8F9B-8A90FFB07CC6}" srcOrd="0" destOrd="0" presId="urn:microsoft.com/office/officeart/2018/5/layout/IconCircleLabelList"/>
    <dgm:cxn modelId="{3D268A39-8E3E-482D-862C-41F753BFE890}" type="presOf" srcId="{ECE09632-7D24-446D-8CC6-2582AAC9CE73}" destId="{B63FD02C-FF6F-40BB-9D9D-FFA69C203745}" srcOrd="0" destOrd="0" presId="urn:microsoft.com/office/officeart/2018/5/layout/IconCircleLabelList"/>
    <dgm:cxn modelId="{F07B5857-141E-4190-B91C-2E2A32A94F15}" srcId="{ECE09632-7D24-446D-8CC6-2582AAC9CE73}" destId="{DBBEDC46-5C04-4AF7-9013-0873337C86B9}" srcOrd="6" destOrd="0" parTransId="{8E373366-78E7-4B21-97F7-C870147A7934}" sibTransId="{7B8FB66B-EF50-478A-8450-8F3DF8282102}"/>
    <dgm:cxn modelId="{6DCD6758-CA6A-4445-A83F-04DA0C76F221}" srcId="{ECE09632-7D24-446D-8CC6-2582AAC9CE73}" destId="{82C63999-7DC4-4E42-BBC8-530B0B7D367A}" srcOrd="3" destOrd="0" parTransId="{A56D0909-DFF3-4791-A1D8-8BA3E7334DB5}" sibTransId="{024345B1-2B4B-4D7A-A398-8DCC47160C02}"/>
    <dgm:cxn modelId="{2654037D-319C-424D-A595-4A78A4DBF10E}" type="presOf" srcId="{5CF2FD41-51BE-4A8C-BDD6-193073A9F331}" destId="{FE6561E7-18A5-4104-84CF-432D1674E9B9}" srcOrd="0" destOrd="0" presId="urn:microsoft.com/office/officeart/2018/5/layout/IconCircleLabelList"/>
    <dgm:cxn modelId="{8EBC469A-158F-4B6B-B281-6E8860577D85}" type="presOf" srcId="{EB4D9F82-D9F4-4DE7-B812-20F40F544AE4}" destId="{BB28EADC-7016-4E19-B916-7EE3C969A8E8}" srcOrd="0" destOrd="0" presId="urn:microsoft.com/office/officeart/2018/5/layout/IconCircleLabelList"/>
    <dgm:cxn modelId="{1046DF9D-64BB-4386-B14E-03453673F3AF}" srcId="{ECE09632-7D24-446D-8CC6-2582AAC9CE73}" destId="{698BDB13-EC94-45AF-9E39-7639589FF9E8}" srcOrd="0" destOrd="0" parTransId="{26EBC1B9-00D1-4BB5-8CAC-97A42780F33C}" sibTransId="{8534BA70-8A73-41D2-9070-FE42A03E0DAB}"/>
    <dgm:cxn modelId="{FB8D419F-739F-4D10-A84B-84AD26D72225}" type="presOf" srcId="{DBBEDC46-5C04-4AF7-9013-0873337C86B9}" destId="{CDF716B0-C864-480D-9E50-8F833542B135}" srcOrd="0" destOrd="0" presId="urn:microsoft.com/office/officeart/2018/5/layout/IconCircleLabelList"/>
    <dgm:cxn modelId="{2FF839D3-63EA-49D6-A396-BC192AB8F030}" type="presOf" srcId="{E8D006B1-6234-4AE5-957D-F37DE8C2FA9C}" destId="{FCD16502-634F-45AB-9891-4506C1515C57}" srcOrd="0" destOrd="0" presId="urn:microsoft.com/office/officeart/2018/5/layout/IconCircleLabelList"/>
    <dgm:cxn modelId="{E3454AE7-BFAF-46DC-84BB-84ABDDC28D63}" srcId="{ECE09632-7D24-446D-8CC6-2582AAC9CE73}" destId="{D5FF809F-41B1-4E89-9352-EFEAC9487055}" srcOrd="2" destOrd="0" parTransId="{1084C745-269D-4DCA-9B6D-8C4A8909DBA4}" sibTransId="{C312F8A6-2C80-451A-9BF9-FC99FFBE72FB}"/>
    <dgm:cxn modelId="{533110EF-4776-4E7F-B65E-779F38B058AE}" srcId="{ECE09632-7D24-446D-8CC6-2582AAC9CE73}" destId="{5CF2FD41-51BE-4A8C-BDD6-193073A9F331}" srcOrd="5" destOrd="0" parTransId="{C695E743-2A4C-49BC-8C24-C7C921D5C8AC}" sibTransId="{43CBC5D6-CCF2-423A-B9EB-A7310477A3E4}"/>
    <dgm:cxn modelId="{AAB92DFA-20AB-4C1B-83C1-41E5B44D51E9}" srcId="{ECE09632-7D24-446D-8CC6-2582AAC9CE73}" destId="{E8D006B1-6234-4AE5-957D-F37DE8C2FA9C}" srcOrd="1" destOrd="0" parTransId="{C074AAC9-B3B8-49D8-90F9-9A8577E6CC6F}" sibTransId="{BE02D47A-696E-4DC9-A074-A4D3F884FE07}"/>
    <dgm:cxn modelId="{C21BF3AA-9A25-43E7-A119-5CF0116581B6}" type="presParOf" srcId="{B63FD02C-FF6F-40BB-9D9D-FFA69C203745}" destId="{B345D72E-EBA4-4B94-9C86-E5FE210D699A}" srcOrd="0" destOrd="0" presId="urn:microsoft.com/office/officeart/2018/5/layout/IconCircleLabelList"/>
    <dgm:cxn modelId="{B1CEA505-6C88-4B2B-8FDB-D08FCEF20614}" type="presParOf" srcId="{B345D72E-EBA4-4B94-9C86-E5FE210D699A}" destId="{84C41630-6DA8-4FA5-9D6A-53ADD6234086}" srcOrd="0" destOrd="0" presId="urn:microsoft.com/office/officeart/2018/5/layout/IconCircleLabelList"/>
    <dgm:cxn modelId="{B409B619-EEA6-4E15-8233-6943A9C211A7}" type="presParOf" srcId="{B345D72E-EBA4-4B94-9C86-E5FE210D699A}" destId="{21805C61-23F5-4CD1-B558-A8F8E11D20DC}" srcOrd="1" destOrd="0" presId="urn:microsoft.com/office/officeart/2018/5/layout/IconCircleLabelList"/>
    <dgm:cxn modelId="{1E17CE0D-794C-4A72-87CE-73ECB10E52AD}" type="presParOf" srcId="{B345D72E-EBA4-4B94-9C86-E5FE210D699A}" destId="{870AD286-4090-467A-8D23-0F28604E05D7}" srcOrd="2" destOrd="0" presId="urn:microsoft.com/office/officeart/2018/5/layout/IconCircleLabelList"/>
    <dgm:cxn modelId="{A3C3B68A-C7CD-44E5-9117-743BBB2B17B4}" type="presParOf" srcId="{B345D72E-EBA4-4B94-9C86-E5FE210D699A}" destId="{604DB46B-6B38-4ECC-AC99-0ABF085B6131}" srcOrd="3" destOrd="0" presId="urn:microsoft.com/office/officeart/2018/5/layout/IconCircleLabelList"/>
    <dgm:cxn modelId="{44D8745D-1A8C-469C-AC90-383F9F460DE7}" type="presParOf" srcId="{B63FD02C-FF6F-40BB-9D9D-FFA69C203745}" destId="{5E494C64-12ED-414A-90D7-B5EF39983399}" srcOrd="1" destOrd="0" presId="urn:microsoft.com/office/officeart/2018/5/layout/IconCircleLabelList"/>
    <dgm:cxn modelId="{5C6561FA-C263-4DD7-A315-06D0901DA197}" type="presParOf" srcId="{B63FD02C-FF6F-40BB-9D9D-FFA69C203745}" destId="{769A61FC-ECE2-4349-AD04-95C1E67A0BD6}" srcOrd="2" destOrd="0" presId="urn:microsoft.com/office/officeart/2018/5/layout/IconCircleLabelList"/>
    <dgm:cxn modelId="{669D9185-86FB-4C4B-B405-C092D4BE8DC2}" type="presParOf" srcId="{769A61FC-ECE2-4349-AD04-95C1E67A0BD6}" destId="{1BAF8306-BD15-4FA0-BFFC-6E81E1CC8EF0}" srcOrd="0" destOrd="0" presId="urn:microsoft.com/office/officeart/2018/5/layout/IconCircleLabelList"/>
    <dgm:cxn modelId="{8CDEFDC7-B0F8-4DDD-A214-A013D49E1D03}" type="presParOf" srcId="{769A61FC-ECE2-4349-AD04-95C1E67A0BD6}" destId="{C6B37A1F-576D-47A4-ABAF-6E0FB4A8EA58}" srcOrd="1" destOrd="0" presId="urn:microsoft.com/office/officeart/2018/5/layout/IconCircleLabelList"/>
    <dgm:cxn modelId="{956037E8-66AC-41BA-A032-152AE55EAF3D}" type="presParOf" srcId="{769A61FC-ECE2-4349-AD04-95C1E67A0BD6}" destId="{84F02636-4146-4F28-BA58-FF92D51CBC23}" srcOrd="2" destOrd="0" presId="urn:microsoft.com/office/officeart/2018/5/layout/IconCircleLabelList"/>
    <dgm:cxn modelId="{724E3D92-F3DD-4745-9126-B776284B0E89}" type="presParOf" srcId="{769A61FC-ECE2-4349-AD04-95C1E67A0BD6}" destId="{FCD16502-634F-45AB-9891-4506C1515C57}" srcOrd="3" destOrd="0" presId="urn:microsoft.com/office/officeart/2018/5/layout/IconCircleLabelList"/>
    <dgm:cxn modelId="{ED8137AD-913B-40F8-8199-1E3A94015B33}" type="presParOf" srcId="{B63FD02C-FF6F-40BB-9D9D-FFA69C203745}" destId="{B65A1EF9-4C6C-41A2-8297-5AFE5B9F4A3C}" srcOrd="3" destOrd="0" presId="urn:microsoft.com/office/officeart/2018/5/layout/IconCircleLabelList"/>
    <dgm:cxn modelId="{31BA1E28-28DF-4997-A9B2-7DA7D8B5F147}" type="presParOf" srcId="{B63FD02C-FF6F-40BB-9D9D-FFA69C203745}" destId="{67E0186D-8396-480A-95A2-390502AF17DF}" srcOrd="4" destOrd="0" presId="urn:microsoft.com/office/officeart/2018/5/layout/IconCircleLabelList"/>
    <dgm:cxn modelId="{122208DE-1C48-4BE6-964D-5C14AF8A7593}" type="presParOf" srcId="{67E0186D-8396-480A-95A2-390502AF17DF}" destId="{4C409CF6-AB73-425E-9B54-EA1A9EDD1B03}" srcOrd="0" destOrd="0" presId="urn:microsoft.com/office/officeart/2018/5/layout/IconCircleLabelList"/>
    <dgm:cxn modelId="{FCB768DE-1E86-4C09-A387-F90A56B7CD1C}" type="presParOf" srcId="{67E0186D-8396-480A-95A2-390502AF17DF}" destId="{E7A49C4B-6A6E-459F-AA74-95802B767005}" srcOrd="1" destOrd="0" presId="urn:microsoft.com/office/officeart/2018/5/layout/IconCircleLabelList"/>
    <dgm:cxn modelId="{4F64B331-C26E-4470-8786-3A5687E43638}" type="presParOf" srcId="{67E0186D-8396-480A-95A2-390502AF17DF}" destId="{26E0DC2B-54E2-4E67-9185-AFDB76ECC712}" srcOrd="2" destOrd="0" presId="urn:microsoft.com/office/officeart/2018/5/layout/IconCircleLabelList"/>
    <dgm:cxn modelId="{97393B24-7750-4603-A653-DE510A3CB23F}" type="presParOf" srcId="{67E0186D-8396-480A-95A2-390502AF17DF}" destId="{4282B972-1CAC-42A4-8F9B-8A90FFB07CC6}" srcOrd="3" destOrd="0" presId="urn:microsoft.com/office/officeart/2018/5/layout/IconCircleLabelList"/>
    <dgm:cxn modelId="{76D7F317-6F52-42AB-BD64-BB159F3075C7}" type="presParOf" srcId="{B63FD02C-FF6F-40BB-9D9D-FFA69C203745}" destId="{5A21D718-E214-4619-B985-0FBECD560D01}" srcOrd="5" destOrd="0" presId="urn:microsoft.com/office/officeart/2018/5/layout/IconCircleLabelList"/>
    <dgm:cxn modelId="{FA0D6047-26D4-467D-83F6-9437F1416D0D}" type="presParOf" srcId="{B63FD02C-FF6F-40BB-9D9D-FFA69C203745}" destId="{486D5533-34A6-48CB-B6F1-9B6F52F692B0}" srcOrd="6" destOrd="0" presId="urn:microsoft.com/office/officeart/2018/5/layout/IconCircleLabelList"/>
    <dgm:cxn modelId="{CC3DF136-B3CC-468E-A18C-57F4B11F468E}" type="presParOf" srcId="{486D5533-34A6-48CB-B6F1-9B6F52F692B0}" destId="{99175961-5812-4880-8D08-E7F0D07FC61E}" srcOrd="0" destOrd="0" presId="urn:microsoft.com/office/officeart/2018/5/layout/IconCircleLabelList"/>
    <dgm:cxn modelId="{65398659-108B-4238-8783-03BFDCBD3B16}" type="presParOf" srcId="{486D5533-34A6-48CB-B6F1-9B6F52F692B0}" destId="{F2200ED7-D764-460F-B8C8-B1D0146CEAF8}" srcOrd="1" destOrd="0" presId="urn:microsoft.com/office/officeart/2018/5/layout/IconCircleLabelList"/>
    <dgm:cxn modelId="{C7DB278F-5B5A-43C7-B4A8-64C24CED3904}" type="presParOf" srcId="{486D5533-34A6-48CB-B6F1-9B6F52F692B0}" destId="{43A59E1F-CCA3-4368-B5A8-B2908346A99B}" srcOrd="2" destOrd="0" presId="urn:microsoft.com/office/officeart/2018/5/layout/IconCircleLabelList"/>
    <dgm:cxn modelId="{6AF3A1C9-5FCE-4FC9-BDE9-09AD31A19764}" type="presParOf" srcId="{486D5533-34A6-48CB-B6F1-9B6F52F692B0}" destId="{D541D158-28D7-4FD5-8333-C3A240C96755}" srcOrd="3" destOrd="0" presId="urn:microsoft.com/office/officeart/2018/5/layout/IconCircleLabelList"/>
    <dgm:cxn modelId="{94D6393C-9E95-4F5D-B63E-2B2106DB1C31}" type="presParOf" srcId="{B63FD02C-FF6F-40BB-9D9D-FFA69C203745}" destId="{2DBBA81F-B788-4921-97BF-BF496ABFE2AD}" srcOrd="7" destOrd="0" presId="urn:microsoft.com/office/officeart/2018/5/layout/IconCircleLabelList"/>
    <dgm:cxn modelId="{F5813840-795C-4F86-B492-FD43F0E59928}" type="presParOf" srcId="{B63FD02C-FF6F-40BB-9D9D-FFA69C203745}" destId="{916F7780-AE30-4D9D-87C5-DCFE2E4F4209}" srcOrd="8" destOrd="0" presId="urn:microsoft.com/office/officeart/2018/5/layout/IconCircleLabelList"/>
    <dgm:cxn modelId="{4E3B58F8-B9AC-4B84-AAF0-1D3AE2325E54}" type="presParOf" srcId="{916F7780-AE30-4D9D-87C5-DCFE2E4F4209}" destId="{F6901385-2587-4B1B-81BA-79B4793A3226}" srcOrd="0" destOrd="0" presId="urn:microsoft.com/office/officeart/2018/5/layout/IconCircleLabelList"/>
    <dgm:cxn modelId="{5E7B941C-48DA-419D-85EE-12B2610C4D63}" type="presParOf" srcId="{916F7780-AE30-4D9D-87C5-DCFE2E4F4209}" destId="{46E7EA78-CE66-44BB-8947-536BBB9F4E2D}" srcOrd="1" destOrd="0" presId="urn:microsoft.com/office/officeart/2018/5/layout/IconCircleLabelList"/>
    <dgm:cxn modelId="{38CDC9CA-F537-482F-B3BA-F7868EA7E76D}" type="presParOf" srcId="{916F7780-AE30-4D9D-87C5-DCFE2E4F4209}" destId="{B6EECFC8-432F-421E-9132-320CB612E0D1}" srcOrd="2" destOrd="0" presId="urn:microsoft.com/office/officeart/2018/5/layout/IconCircleLabelList"/>
    <dgm:cxn modelId="{041B3F55-1023-4D3E-90D1-0C8718262C60}" type="presParOf" srcId="{916F7780-AE30-4D9D-87C5-DCFE2E4F4209}" destId="{BB28EADC-7016-4E19-B916-7EE3C969A8E8}" srcOrd="3" destOrd="0" presId="urn:microsoft.com/office/officeart/2018/5/layout/IconCircleLabelList"/>
    <dgm:cxn modelId="{7044EF89-4184-4023-8F5B-5693FEF908DC}" type="presParOf" srcId="{B63FD02C-FF6F-40BB-9D9D-FFA69C203745}" destId="{35E05104-10E4-4F13-8D3F-5E177F2E3A10}" srcOrd="9" destOrd="0" presId="urn:microsoft.com/office/officeart/2018/5/layout/IconCircleLabelList"/>
    <dgm:cxn modelId="{01F34FFF-EFBB-4808-B67A-270D5CEDBD08}" type="presParOf" srcId="{B63FD02C-FF6F-40BB-9D9D-FFA69C203745}" destId="{CFDAA2D8-3DE2-45F3-A589-B2C768B79A46}" srcOrd="10" destOrd="0" presId="urn:microsoft.com/office/officeart/2018/5/layout/IconCircleLabelList"/>
    <dgm:cxn modelId="{75CB13CD-D79A-4E4C-A6D4-9A7F977047B1}" type="presParOf" srcId="{CFDAA2D8-3DE2-45F3-A589-B2C768B79A46}" destId="{58B1A915-4A7F-44CF-93FB-95B6BCC521C5}" srcOrd="0" destOrd="0" presId="urn:microsoft.com/office/officeart/2018/5/layout/IconCircleLabelList"/>
    <dgm:cxn modelId="{99D9A811-E59C-447E-A22A-BA627CC13B74}" type="presParOf" srcId="{CFDAA2D8-3DE2-45F3-A589-B2C768B79A46}" destId="{42461892-4DB7-4F0C-A592-2C03A17C7053}" srcOrd="1" destOrd="0" presId="urn:microsoft.com/office/officeart/2018/5/layout/IconCircleLabelList"/>
    <dgm:cxn modelId="{8053C53D-0627-434F-87E9-544D35E652FB}" type="presParOf" srcId="{CFDAA2D8-3DE2-45F3-A589-B2C768B79A46}" destId="{0BB70FE9-DCCB-4B6A-977E-19540325BA8A}" srcOrd="2" destOrd="0" presId="urn:microsoft.com/office/officeart/2018/5/layout/IconCircleLabelList"/>
    <dgm:cxn modelId="{2A4BD1D5-094D-4C85-8BBA-91468F13CBD6}" type="presParOf" srcId="{CFDAA2D8-3DE2-45F3-A589-B2C768B79A46}" destId="{FE6561E7-18A5-4104-84CF-432D1674E9B9}" srcOrd="3" destOrd="0" presId="urn:microsoft.com/office/officeart/2018/5/layout/IconCircleLabelList"/>
    <dgm:cxn modelId="{7ABDB91A-700B-4016-82BF-1012C91C90A9}" type="presParOf" srcId="{B63FD02C-FF6F-40BB-9D9D-FFA69C203745}" destId="{CDF79A25-93FC-455B-BB8B-FEE59B363A73}" srcOrd="11" destOrd="0" presId="urn:microsoft.com/office/officeart/2018/5/layout/IconCircleLabelList"/>
    <dgm:cxn modelId="{091214BA-BB53-49D3-AA23-365EFF61002E}" type="presParOf" srcId="{B63FD02C-FF6F-40BB-9D9D-FFA69C203745}" destId="{A894E9E2-3811-4B27-8700-1C7C42EA7030}" srcOrd="12" destOrd="0" presId="urn:microsoft.com/office/officeart/2018/5/layout/IconCircleLabelList"/>
    <dgm:cxn modelId="{CC5FBF20-C375-494D-A29B-00FFDA595922}" type="presParOf" srcId="{A894E9E2-3811-4B27-8700-1C7C42EA7030}" destId="{81A22163-0EEE-447A-AA2B-39A06BB0AE09}" srcOrd="0" destOrd="0" presId="urn:microsoft.com/office/officeart/2018/5/layout/IconCircleLabelList"/>
    <dgm:cxn modelId="{27C6C912-070E-4650-AA59-98EF0A343B8F}" type="presParOf" srcId="{A894E9E2-3811-4B27-8700-1C7C42EA7030}" destId="{B7A91DA9-0027-4F5F-95F5-9248E4B9B771}" srcOrd="1" destOrd="0" presId="urn:microsoft.com/office/officeart/2018/5/layout/IconCircleLabelList"/>
    <dgm:cxn modelId="{9ADF4EA4-E54E-4B3B-A2EA-0F76C982DBB8}" type="presParOf" srcId="{A894E9E2-3811-4B27-8700-1C7C42EA7030}" destId="{20E2284D-D269-4A73-84CB-F1E3937C6657}" srcOrd="2" destOrd="0" presId="urn:microsoft.com/office/officeart/2018/5/layout/IconCircleLabelList"/>
    <dgm:cxn modelId="{D2F2D9D6-8BEE-458D-8EFA-43E478D06DB0}" type="presParOf" srcId="{A894E9E2-3811-4B27-8700-1C7C42EA7030}" destId="{CDF716B0-C864-480D-9E50-8F833542B135}"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DA9483-667A-4E78-92AE-E424F1A3253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8690915-C8AF-4AAC-8B9E-E49ECEF682D8}">
      <dgm:prSet/>
      <dgm:spPr/>
      <dgm:t>
        <a:bodyPr/>
        <a:lstStyle/>
        <a:p>
          <a:pPr>
            <a:defRPr cap="all"/>
          </a:pPr>
          <a:r>
            <a:rPr lang="en-US"/>
            <a:t>Dataset Source: Kaggle</a:t>
          </a:r>
        </a:p>
      </dgm:t>
    </dgm:pt>
    <dgm:pt modelId="{0AF47FD5-9E6C-40E7-B010-2C18160BED18}" type="parTrans" cxnId="{D9EE339F-570B-4E46-926F-DFDEE7B64407}">
      <dgm:prSet/>
      <dgm:spPr/>
      <dgm:t>
        <a:bodyPr/>
        <a:lstStyle/>
        <a:p>
          <a:endParaRPr lang="en-US"/>
        </a:p>
      </dgm:t>
    </dgm:pt>
    <dgm:pt modelId="{8526CF1B-2744-41CD-9D9E-9B83C3B8B50A}" type="sibTrans" cxnId="{D9EE339F-570B-4E46-926F-DFDEE7B64407}">
      <dgm:prSet/>
      <dgm:spPr/>
      <dgm:t>
        <a:bodyPr/>
        <a:lstStyle/>
        <a:p>
          <a:endParaRPr lang="en-US"/>
        </a:p>
      </dgm:t>
    </dgm:pt>
    <dgm:pt modelId="{1B740905-802E-41E9-8EF3-B9947D7C0102}">
      <dgm:prSet/>
      <dgm:spPr/>
      <dgm:t>
        <a:bodyPr/>
        <a:lstStyle/>
        <a:p>
          <a:pPr>
            <a:defRPr cap="all"/>
          </a:pPr>
          <a:r>
            <a:rPr lang="en-US"/>
            <a:t>Presented for: Capstone Project</a:t>
          </a:r>
        </a:p>
      </dgm:t>
    </dgm:pt>
    <dgm:pt modelId="{ECE64ECA-C048-46EB-86F6-8B3D0B0403C9}" type="parTrans" cxnId="{FFF4B47F-C4E0-4C15-A287-3BC99A2AAAB5}">
      <dgm:prSet/>
      <dgm:spPr/>
      <dgm:t>
        <a:bodyPr/>
        <a:lstStyle/>
        <a:p>
          <a:endParaRPr lang="en-US"/>
        </a:p>
      </dgm:t>
    </dgm:pt>
    <dgm:pt modelId="{52D3680C-680A-4A9D-8C49-D7EE8B23E97B}" type="sibTrans" cxnId="{FFF4B47F-C4E0-4C15-A287-3BC99A2AAAB5}">
      <dgm:prSet/>
      <dgm:spPr/>
      <dgm:t>
        <a:bodyPr/>
        <a:lstStyle/>
        <a:p>
          <a:endParaRPr lang="en-US"/>
        </a:p>
      </dgm:t>
    </dgm:pt>
    <dgm:pt modelId="{5811B1B2-87D9-4160-9937-E1EF266CCBC2}">
      <dgm:prSet/>
      <dgm:spPr/>
      <dgm:t>
        <a:bodyPr/>
        <a:lstStyle/>
        <a:p>
          <a:pPr>
            <a:defRPr cap="all"/>
          </a:pPr>
          <a:r>
            <a:rPr lang="en-US"/>
            <a:t>Feel free to connect on LinkedIn!</a:t>
          </a:r>
        </a:p>
      </dgm:t>
    </dgm:pt>
    <dgm:pt modelId="{782CF6AA-52C9-4857-8878-7077AA5C5B69}" type="parTrans" cxnId="{06AFD783-00F6-4A9E-9B81-3F4462B20CCF}">
      <dgm:prSet/>
      <dgm:spPr/>
      <dgm:t>
        <a:bodyPr/>
        <a:lstStyle/>
        <a:p>
          <a:endParaRPr lang="en-US"/>
        </a:p>
      </dgm:t>
    </dgm:pt>
    <dgm:pt modelId="{F5A2665C-7061-4D90-97EE-9E788A08642C}" type="sibTrans" cxnId="{06AFD783-00F6-4A9E-9B81-3F4462B20CCF}">
      <dgm:prSet/>
      <dgm:spPr/>
      <dgm:t>
        <a:bodyPr/>
        <a:lstStyle/>
        <a:p>
          <a:endParaRPr lang="en-US"/>
        </a:p>
      </dgm:t>
    </dgm:pt>
    <dgm:pt modelId="{C009650D-597B-44CA-888E-90213BAFD9F4}" type="pres">
      <dgm:prSet presAssocID="{3EDA9483-667A-4E78-92AE-E424F1A32533}" presName="root" presStyleCnt="0">
        <dgm:presLayoutVars>
          <dgm:dir/>
          <dgm:resizeHandles val="exact"/>
        </dgm:presLayoutVars>
      </dgm:prSet>
      <dgm:spPr/>
    </dgm:pt>
    <dgm:pt modelId="{F2CE86C3-B089-4F94-8392-31FA549D47F6}" type="pres">
      <dgm:prSet presAssocID="{B8690915-C8AF-4AAC-8B9E-E49ECEF682D8}" presName="compNode" presStyleCnt="0"/>
      <dgm:spPr/>
    </dgm:pt>
    <dgm:pt modelId="{8B81B189-182A-481F-B5BC-EC8637FABF0B}" type="pres">
      <dgm:prSet presAssocID="{B8690915-C8AF-4AAC-8B9E-E49ECEF682D8}" presName="iconBgRect" presStyleLbl="bgShp" presStyleIdx="0" presStyleCnt="3"/>
      <dgm:spPr/>
    </dgm:pt>
    <dgm:pt modelId="{62E54664-9DC5-4F93-9891-85B939E6D829}" type="pres">
      <dgm:prSet presAssocID="{B8690915-C8AF-4AAC-8B9E-E49ECEF682D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AD50E0F-8A40-4D09-9527-1B768183CEAF}" type="pres">
      <dgm:prSet presAssocID="{B8690915-C8AF-4AAC-8B9E-E49ECEF682D8}" presName="spaceRect" presStyleCnt="0"/>
      <dgm:spPr/>
    </dgm:pt>
    <dgm:pt modelId="{EE84E5CD-D8BC-431A-AA39-12E9CD0C6F33}" type="pres">
      <dgm:prSet presAssocID="{B8690915-C8AF-4AAC-8B9E-E49ECEF682D8}" presName="textRect" presStyleLbl="revTx" presStyleIdx="0" presStyleCnt="3">
        <dgm:presLayoutVars>
          <dgm:chMax val="1"/>
          <dgm:chPref val="1"/>
        </dgm:presLayoutVars>
      </dgm:prSet>
      <dgm:spPr/>
    </dgm:pt>
    <dgm:pt modelId="{CB0F3A08-2BC5-4A4C-89C9-7E0C5A9AA0C1}" type="pres">
      <dgm:prSet presAssocID="{8526CF1B-2744-41CD-9D9E-9B83C3B8B50A}" presName="sibTrans" presStyleCnt="0"/>
      <dgm:spPr/>
    </dgm:pt>
    <dgm:pt modelId="{8EBF96E9-E358-4F91-8442-2FE127137400}" type="pres">
      <dgm:prSet presAssocID="{1B740905-802E-41E9-8EF3-B9947D7C0102}" presName="compNode" presStyleCnt="0"/>
      <dgm:spPr/>
    </dgm:pt>
    <dgm:pt modelId="{D6F9073E-261E-4718-A53C-8217BEC4B139}" type="pres">
      <dgm:prSet presAssocID="{1B740905-802E-41E9-8EF3-B9947D7C0102}" presName="iconBgRect" presStyleLbl="bgShp" presStyleIdx="1" presStyleCnt="3"/>
      <dgm:spPr/>
    </dgm:pt>
    <dgm:pt modelId="{094222F8-BA72-44A7-B51C-7FFC7D2A585E}" type="pres">
      <dgm:prSet presAssocID="{1B740905-802E-41E9-8EF3-B9947D7C010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ravestone"/>
        </a:ext>
      </dgm:extLst>
    </dgm:pt>
    <dgm:pt modelId="{83DB587C-7B66-4665-9E58-E592680A359C}" type="pres">
      <dgm:prSet presAssocID="{1B740905-802E-41E9-8EF3-B9947D7C0102}" presName="spaceRect" presStyleCnt="0"/>
      <dgm:spPr/>
    </dgm:pt>
    <dgm:pt modelId="{976A5940-F1EC-4C3B-8E11-EF7835D22D35}" type="pres">
      <dgm:prSet presAssocID="{1B740905-802E-41E9-8EF3-B9947D7C0102}" presName="textRect" presStyleLbl="revTx" presStyleIdx="1" presStyleCnt="3">
        <dgm:presLayoutVars>
          <dgm:chMax val="1"/>
          <dgm:chPref val="1"/>
        </dgm:presLayoutVars>
      </dgm:prSet>
      <dgm:spPr/>
    </dgm:pt>
    <dgm:pt modelId="{3C88FE87-9649-4D7C-BF85-6EEEE93F2E4A}" type="pres">
      <dgm:prSet presAssocID="{52D3680C-680A-4A9D-8C49-D7EE8B23E97B}" presName="sibTrans" presStyleCnt="0"/>
      <dgm:spPr/>
    </dgm:pt>
    <dgm:pt modelId="{44E436DA-079B-4AB3-BA34-B644FC9435D5}" type="pres">
      <dgm:prSet presAssocID="{5811B1B2-87D9-4160-9937-E1EF266CCBC2}" presName="compNode" presStyleCnt="0"/>
      <dgm:spPr/>
    </dgm:pt>
    <dgm:pt modelId="{6F2CA9A6-92F9-4C3C-9F47-EE10E57570DA}" type="pres">
      <dgm:prSet presAssocID="{5811B1B2-87D9-4160-9937-E1EF266CCBC2}" presName="iconBgRect" presStyleLbl="bgShp" presStyleIdx="2" presStyleCnt="3"/>
      <dgm:spPr/>
    </dgm:pt>
    <dgm:pt modelId="{271A7274-3115-4E44-923D-5C6AC303BA71}" type="pres">
      <dgm:prSet presAssocID="{5811B1B2-87D9-4160-9937-E1EF266CCBC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nections"/>
        </a:ext>
      </dgm:extLst>
    </dgm:pt>
    <dgm:pt modelId="{1CC3FDA1-259C-47F4-A21A-3142AEC7A19E}" type="pres">
      <dgm:prSet presAssocID="{5811B1B2-87D9-4160-9937-E1EF266CCBC2}" presName="spaceRect" presStyleCnt="0"/>
      <dgm:spPr/>
    </dgm:pt>
    <dgm:pt modelId="{E47CECAE-A65F-4889-A781-D47B5471E9FA}" type="pres">
      <dgm:prSet presAssocID="{5811B1B2-87D9-4160-9937-E1EF266CCBC2}" presName="textRect" presStyleLbl="revTx" presStyleIdx="2" presStyleCnt="3">
        <dgm:presLayoutVars>
          <dgm:chMax val="1"/>
          <dgm:chPref val="1"/>
        </dgm:presLayoutVars>
      </dgm:prSet>
      <dgm:spPr/>
    </dgm:pt>
  </dgm:ptLst>
  <dgm:cxnLst>
    <dgm:cxn modelId="{4754A621-3B4E-410E-8BF4-8D9D878D865C}" type="presOf" srcId="{B8690915-C8AF-4AAC-8B9E-E49ECEF682D8}" destId="{EE84E5CD-D8BC-431A-AA39-12E9CD0C6F33}" srcOrd="0" destOrd="0" presId="urn:microsoft.com/office/officeart/2018/5/layout/IconCircleLabelList"/>
    <dgm:cxn modelId="{CB175367-BCF0-4A5D-94D1-D66356A17F10}" type="presOf" srcId="{1B740905-802E-41E9-8EF3-B9947D7C0102}" destId="{976A5940-F1EC-4C3B-8E11-EF7835D22D35}" srcOrd="0" destOrd="0" presId="urn:microsoft.com/office/officeart/2018/5/layout/IconCircleLabelList"/>
    <dgm:cxn modelId="{1454104A-745D-449B-8E61-AA04312B5FFE}" type="presOf" srcId="{3EDA9483-667A-4E78-92AE-E424F1A32533}" destId="{C009650D-597B-44CA-888E-90213BAFD9F4}" srcOrd="0" destOrd="0" presId="urn:microsoft.com/office/officeart/2018/5/layout/IconCircleLabelList"/>
    <dgm:cxn modelId="{FFF4B47F-C4E0-4C15-A287-3BC99A2AAAB5}" srcId="{3EDA9483-667A-4E78-92AE-E424F1A32533}" destId="{1B740905-802E-41E9-8EF3-B9947D7C0102}" srcOrd="1" destOrd="0" parTransId="{ECE64ECA-C048-46EB-86F6-8B3D0B0403C9}" sibTransId="{52D3680C-680A-4A9D-8C49-D7EE8B23E97B}"/>
    <dgm:cxn modelId="{06AFD783-00F6-4A9E-9B81-3F4462B20CCF}" srcId="{3EDA9483-667A-4E78-92AE-E424F1A32533}" destId="{5811B1B2-87D9-4160-9937-E1EF266CCBC2}" srcOrd="2" destOrd="0" parTransId="{782CF6AA-52C9-4857-8878-7077AA5C5B69}" sibTransId="{F5A2665C-7061-4D90-97EE-9E788A08642C}"/>
    <dgm:cxn modelId="{D9EE339F-570B-4E46-926F-DFDEE7B64407}" srcId="{3EDA9483-667A-4E78-92AE-E424F1A32533}" destId="{B8690915-C8AF-4AAC-8B9E-E49ECEF682D8}" srcOrd="0" destOrd="0" parTransId="{0AF47FD5-9E6C-40E7-B010-2C18160BED18}" sibTransId="{8526CF1B-2744-41CD-9D9E-9B83C3B8B50A}"/>
    <dgm:cxn modelId="{100DECA8-7CF6-4EF6-9ACA-C46673EAA73C}" type="presOf" srcId="{5811B1B2-87D9-4160-9937-E1EF266CCBC2}" destId="{E47CECAE-A65F-4889-A781-D47B5471E9FA}" srcOrd="0" destOrd="0" presId="urn:microsoft.com/office/officeart/2018/5/layout/IconCircleLabelList"/>
    <dgm:cxn modelId="{75311B70-1AC5-4715-B743-6F1A2651DC2F}" type="presParOf" srcId="{C009650D-597B-44CA-888E-90213BAFD9F4}" destId="{F2CE86C3-B089-4F94-8392-31FA549D47F6}" srcOrd="0" destOrd="0" presId="urn:microsoft.com/office/officeart/2018/5/layout/IconCircleLabelList"/>
    <dgm:cxn modelId="{C3FD6510-A769-48ED-80A7-DC616F92A316}" type="presParOf" srcId="{F2CE86C3-B089-4F94-8392-31FA549D47F6}" destId="{8B81B189-182A-481F-B5BC-EC8637FABF0B}" srcOrd="0" destOrd="0" presId="urn:microsoft.com/office/officeart/2018/5/layout/IconCircleLabelList"/>
    <dgm:cxn modelId="{41190321-BF01-405C-A102-13F30E37743B}" type="presParOf" srcId="{F2CE86C3-B089-4F94-8392-31FA549D47F6}" destId="{62E54664-9DC5-4F93-9891-85B939E6D829}" srcOrd="1" destOrd="0" presId="urn:microsoft.com/office/officeart/2018/5/layout/IconCircleLabelList"/>
    <dgm:cxn modelId="{9F9CD7FC-68C0-48D3-8B24-68C782E1D20A}" type="presParOf" srcId="{F2CE86C3-B089-4F94-8392-31FA549D47F6}" destId="{CAD50E0F-8A40-4D09-9527-1B768183CEAF}" srcOrd="2" destOrd="0" presId="urn:microsoft.com/office/officeart/2018/5/layout/IconCircleLabelList"/>
    <dgm:cxn modelId="{CD36CA3F-A98E-46F6-96D3-861732A54160}" type="presParOf" srcId="{F2CE86C3-B089-4F94-8392-31FA549D47F6}" destId="{EE84E5CD-D8BC-431A-AA39-12E9CD0C6F33}" srcOrd="3" destOrd="0" presId="urn:microsoft.com/office/officeart/2018/5/layout/IconCircleLabelList"/>
    <dgm:cxn modelId="{181A0EED-63BA-49C5-B4D4-656A33A147A1}" type="presParOf" srcId="{C009650D-597B-44CA-888E-90213BAFD9F4}" destId="{CB0F3A08-2BC5-4A4C-89C9-7E0C5A9AA0C1}" srcOrd="1" destOrd="0" presId="urn:microsoft.com/office/officeart/2018/5/layout/IconCircleLabelList"/>
    <dgm:cxn modelId="{BB3BE0A5-F1D4-4ECD-A1DC-76657BA2BAB7}" type="presParOf" srcId="{C009650D-597B-44CA-888E-90213BAFD9F4}" destId="{8EBF96E9-E358-4F91-8442-2FE127137400}" srcOrd="2" destOrd="0" presId="urn:microsoft.com/office/officeart/2018/5/layout/IconCircleLabelList"/>
    <dgm:cxn modelId="{4D46D6AB-6602-46E0-AA79-C4B2D9C2EA4F}" type="presParOf" srcId="{8EBF96E9-E358-4F91-8442-2FE127137400}" destId="{D6F9073E-261E-4718-A53C-8217BEC4B139}" srcOrd="0" destOrd="0" presId="urn:microsoft.com/office/officeart/2018/5/layout/IconCircleLabelList"/>
    <dgm:cxn modelId="{E7BF45D6-A007-4C4E-8A76-23A36DA8C3C9}" type="presParOf" srcId="{8EBF96E9-E358-4F91-8442-2FE127137400}" destId="{094222F8-BA72-44A7-B51C-7FFC7D2A585E}" srcOrd="1" destOrd="0" presId="urn:microsoft.com/office/officeart/2018/5/layout/IconCircleLabelList"/>
    <dgm:cxn modelId="{020EC354-870F-4635-91A8-D9D86F37B535}" type="presParOf" srcId="{8EBF96E9-E358-4F91-8442-2FE127137400}" destId="{83DB587C-7B66-4665-9E58-E592680A359C}" srcOrd="2" destOrd="0" presId="urn:microsoft.com/office/officeart/2018/5/layout/IconCircleLabelList"/>
    <dgm:cxn modelId="{77AF567A-DA2B-4349-9CF4-BEC88E7D4A4C}" type="presParOf" srcId="{8EBF96E9-E358-4F91-8442-2FE127137400}" destId="{976A5940-F1EC-4C3B-8E11-EF7835D22D35}" srcOrd="3" destOrd="0" presId="urn:microsoft.com/office/officeart/2018/5/layout/IconCircleLabelList"/>
    <dgm:cxn modelId="{457FF0B9-16A7-4BB5-9C7C-9D176468833A}" type="presParOf" srcId="{C009650D-597B-44CA-888E-90213BAFD9F4}" destId="{3C88FE87-9649-4D7C-BF85-6EEEE93F2E4A}" srcOrd="3" destOrd="0" presId="urn:microsoft.com/office/officeart/2018/5/layout/IconCircleLabelList"/>
    <dgm:cxn modelId="{7FC2BCB8-9B52-4FA6-AF1F-13149AE55101}" type="presParOf" srcId="{C009650D-597B-44CA-888E-90213BAFD9F4}" destId="{44E436DA-079B-4AB3-BA34-B644FC9435D5}" srcOrd="4" destOrd="0" presId="urn:microsoft.com/office/officeart/2018/5/layout/IconCircleLabelList"/>
    <dgm:cxn modelId="{28283B0E-75F0-4B74-8997-DCB56BD86A24}" type="presParOf" srcId="{44E436DA-079B-4AB3-BA34-B644FC9435D5}" destId="{6F2CA9A6-92F9-4C3C-9F47-EE10E57570DA}" srcOrd="0" destOrd="0" presId="urn:microsoft.com/office/officeart/2018/5/layout/IconCircleLabelList"/>
    <dgm:cxn modelId="{216EBADA-0908-40C9-9F51-5CB30E603928}" type="presParOf" srcId="{44E436DA-079B-4AB3-BA34-B644FC9435D5}" destId="{271A7274-3115-4E44-923D-5C6AC303BA71}" srcOrd="1" destOrd="0" presId="urn:microsoft.com/office/officeart/2018/5/layout/IconCircleLabelList"/>
    <dgm:cxn modelId="{2EB0EFB9-E647-488C-B539-888D0DC1E15C}" type="presParOf" srcId="{44E436DA-079B-4AB3-BA34-B644FC9435D5}" destId="{1CC3FDA1-259C-47F4-A21A-3142AEC7A19E}" srcOrd="2" destOrd="0" presId="urn:microsoft.com/office/officeart/2018/5/layout/IconCircleLabelList"/>
    <dgm:cxn modelId="{6365B970-B853-44B9-B5D3-7A33883FEBF1}" type="presParOf" srcId="{44E436DA-079B-4AB3-BA34-B644FC9435D5}" destId="{E47CECAE-A65F-4889-A781-D47B5471E9FA}" srcOrd="3" destOrd="0" presId="urn:microsoft.com/office/officeart/2018/5/layout/IconCircle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D06A47-CA7E-4CEC-A8E2-D7E44B708960}">
      <dsp:nvSpPr>
        <dsp:cNvPr id="0" name=""/>
        <dsp:cNvSpPr/>
      </dsp:nvSpPr>
      <dsp:spPr>
        <a:xfrm>
          <a:off x="0" y="149584"/>
          <a:ext cx="5000124" cy="166257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 Objective: Predict and analyze factors that contribute to overstimulation.</a:t>
          </a:r>
        </a:p>
      </dsp:txBody>
      <dsp:txXfrm>
        <a:off x="81160" y="230744"/>
        <a:ext cx="4837804" cy="1500250"/>
      </dsp:txXfrm>
    </dsp:sp>
    <dsp:sp modelId="{F0A79550-7704-42AF-9469-D25D5304BCBC}">
      <dsp:nvSpPr>
        <dsp:cNvPr id="0" name=""/>
        <dsp:cNvSpPr/>
      </dsp:nvSpPr>
      <dsp:spPr>
        <a:xfrm>
          <a:off x="0" y="1895674"/>
          <a:ext cx="5000124" cy="1662570"/>
        </a:xfrm>
        <a:prstGeom prst="roundRect">
          <a:avLst/>
        </a:prstGeom>
        <a:gradFill rotWithShape="0">
          <a:gsLst>
            <a:gs pos="0">
              <a:schemeClr val="accent5">
                <a:hueOff val="-4966938"/>
                <a:satOff val="19906"/>
                <a:lumOff val="4314"/>
                <a:alphaOff val="0"/>
                <a:tint val="100000"/>
                <a:shade val="100000"/>
                <a:satMod val="130000"/>
              </a:schemeClr>
            </a:gs>
            <a:gs pos="100000">
              <a:schemeClr val="accent5">
                <a:hueOff val="-4966938"/>
                <a:satOff val="19906"/>
                <a:lumOff val="4314"/>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 Dataset: Overstimulation Behavior and Lifestyle Dataset (Kaggle).</a:t>
          </a:r>
        </a:p>
      </dsp:txBody>
      <dsp:txXfrm>
        <a:off x="81160" y="1976834"/>
        <a:ext cx="4837804" cy="1500250"/>
      </dsp:txXfrm>
    </dsp:sp>
    <dsp:sp modelId="{A0BCF56E-3BE0-4E8E-BCB0-059FE83E25AE}">
      <dsp:nvSpPr>
        <dsp:cNvPr id="0" name=""/>
        <dsp:cNvSpPr/>
      </dsp:nvSpPr>
      <dsp:spPr>
        <a:xfrm>
          <a:off x="0" y="3641765"/>
          <a:ext cx="5000124" cy="1662570"/>
        </a:xfrm>
        <a:prstGeom prst="roundRect">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 2,000 rows, 20 columns of behavioral and psychological data.</a:t>
          </a:r>
        </a:p>
      </dsp:txBody>
      <dsp:txXfrm>
        <a:off x="81160" y="3722925"/>
        <a:ext cx="4837804" cy="15002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46582-3ADB-4574-9B25-7CE7F78B2120}">
      <dsp:nvSpPr>
        <dsp:cNvPr id="0" name=""/>
        <dsp:cNvSpPr/>
      </dsp:nvSpPr>
      <dsp:spPr>
        <a:xfrm>
          <a:off x="376435" y="1016402"/>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51B8B5-137E-4AB4-83E1-D8F4EF237C22}">
      <dsp:nvSpPr>
        <dsp:cNvPr id="0" name=""/>
        <dsp:cNvSpPr/>
      </dsp:nvSpPr>
      <dsp:spPr>
        <a:xfrm>
          <a:off x="610435" y="1250402"/>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3F0E27-8F38-4B42-80EE-919FD577DD59}">
      <dsp:nvSpPr>
        <dsp:cNvPr id="0" name=""/>
        <dsp:cNvSpPr/>
      </dsp:nvSpPr>
      <dsp:spPr>
        <a:xfrm>
          <a:off x="2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 No missing values. All features are numerical.</a:t>
          </a:r>
        </a:p>
      </dsp:txBody>
      <dsp:txXfrm>
        <a:off x="25435" y="2456402"/>
        <a:ext cx="1800000" cy="720000"/>
      </dsp:txXfrm>
    </dsp:sp>
    <dsp:sp modelId="{0E6542A1-0844-4CD8-A6D1-C8AEEB8E058E}">
      <dsp:nvSpPr>
        <dsp:cNvPr id="0" name=""/>
        <dsp:cNvSpPr/>
      </dsp:nvSpPr>
      <dsp:spPr>
        <a:xfrm>
          <a:off x="2491435" y="1016402"/>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F5AFF5-EDD8-4DFC-8251-04108FB53E3B}">
      <dsp:nvSpPr>
        <dsp:cNvPr id="0" name=""/>
        <dsp:cNvSpPr/>
      </dsp:nvSpPr>
      <dsp:spPr>
        <a:xfrm>
          <a:off x="2725435" y="1250402"/>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9EC24E-1744-42D4-AE19-4A5205DA9BF1}">
      <dsp:nvSpPr>
        <dsp:cNvPr id="0" name=""/>
        <dsp:cNvSpPr/>
      </dsp:nvSpPr>
      <dsp:spPr>
        <a:xfrm>
          <a:off x="214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 Key variables: Sleep Hours, Screen Time, Stress, Anxiety, etc.</a:t>
          </a:r>
        </a:p>
      </dsp:txBody>
      <dsp:txXfrm>
        <a:off x="2140435" y="2456402"/>
        <a:ext cx="1800000" cy="720000"/>
      </dsp:txXfrm>
    </dsp:sp>
    <dsp:sp modelId="{B6E7C752-B6C5-4E4D-9723-B1BCE0201978}">
      <dsp:nvSpPr>
        <dsp:cNvPr id="0" name=""/>
        <dsp:cNvSpPr/>
      </dsp:nvSpPr>
      <dsp:spPr>
        <a:xfrm>
          <a:off x="4606435" y="1016402"/>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7E5F7D-4A45-405A-948D-02A1E8BFD241}">
      <dsp:nvSpPr>
        <dsp:cNvPr id="0" name=""/>
        <dsp:cNvSpPr/>
      </dsp:nvSpPr>
      <dsp:spPr>
        <a:xfrm>
          <a:off x="4840435" y="1250402"/>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42C941D-E740-42AB-88C3-2EF54722EEEC}">
      <dsp:nvSpPr>
        <dsp:cNvPr id="0" name=""/>
        <dsp:cNvSpPr/>
      </dsp:nvSpPr>
      <dsp:spPr>
        <a:xfrm>
          <a:off x="4255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 Observed poor sleep, high screen time among many users.</a:t>
          </a:r>
        </a:p>
      </dsp:txBody>
      <dsp:txXfrm>
        <a:off x="4255435" y="2456402"/>
        <a:ext cx="1800000" cy="720000"/>
      </dsp:txXfrm>
    </dsp:sp>
    <dsp:sp modelId="{A863F2A6-363D-4EE2-A585-29101C963E63}">
      <dsp:nvSpPr>
        <dsp:cNvPr id="0" name=""/>
        <dsp:cNvSpPr/>
      </dsp:nvSpPr>
      <dsp:spPr>
        <a:xfrm>
          <a:off x="6721435" y="1016402"/>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B5F3CD-E903-4822-9356-DC1E097D0C1F}">
      <dsp:nvSpPr>
        <dsp:cNvPr id="0" name=""/>
        <dsp:cNvSpPr/>
      </dsp:nvSpPr>
      <dsp:spPr>
        <a:xfrm>
          <a:off x="6955435" y="1250402"/>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2B2332-A4B1-4605-BA63-552C82689FA9}">
      <dsp:nvSpPr>
        <dsp:cNvPr id="0" name=""/>
        <dsp:cNvSpPr/>
      </dsp:nvSpPr>
      <dsp:spPr>
        <a:xfrm>
          <a:off x="6370435" y="2456402"/>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cap="all"/>
          </a:pPr>
          <a:r>
            <a:rPr lang="en-US" sz="1400" kern="1200" dirty="0"/>
            <a:t> Binary target: Overstimulated (0 = No, 1 = Yes).</a:t>
          </a:r>
        </a:p>
      </dsp:txBody>
      <dsp:txXfrm>
        <a:off x="6370435" y="2456402"/>
        <a:ext cx="18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091CA-38C9-4C1A-9A14-9C9F79C87544}">
      <dsp:nvSpPr>
        <dsp:cNvPr id="0" name=""/>
        <dsp:cNvSpPr/>
      </dsp:nvSpPr>
      <dsp:spPr>
        <a:xfrm>
          <a:off x="616935" y="1100"/>
          <a:ext cx="921683" cy="92168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5EFD0F-F16C-46F8-884A-B68C204DD8D3}">
      <dsp:nvSpPr>
        <dsp:cNvPr id="0" name=""/>
        <dsp:cNvSpPr/>
      </dsp:nvSpPr>
      <dsp:spPr>
        <a:xfrm>
          <a:off x="810488" y="194654"/>
          <a:ext cx="534576" cy="5345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DF977E-608A-46FA-BDDF-829166CA8180}">
      <dsp:nvSpPr>
        <dsp:cNvPr id="0" name=""/>
        <dsp:cNvSpPr/>
      </dsp:nvSpPr>
      <dsp:spPr>
        <a:xfrm>
          <a:off x="1736122"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 Correlation Findings:</a:t>
          </a:r>
        </a:p>
      </dsp:txBody>
      <dsp:txXfrm>
        <a:off x="1736122" y="1100"/>
        <a:ext cx="2172539" cy="921683"/>
      </dsp:txXfrm>
    </dsp:sp>
    <dsp:sp modelId="{04D5730D-47E6-49B0-B925-5C9FC71FF768}">
      <dsp:nvSpPr>
        <dsp:cNvPr id="0" name=""/>
        <dsp:cNvSpPr/>
      </dsp:nvSpPr>
      <dsp:spPr>
        <a:xfrm>
          <a:off x="4287209" y="1100"/>
          <a:ext cx="921683" cy="92168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F63CEC-1301-485A-9668-0AA611F7BA1E}">
      <dsp:nvSpPr>
        <dsp:cNvPr id="0" name=""/>
        <dsp:cNvSpPr/>
      </dsp:nvSpPr>
      <dsp:spPr>
        <a:xfrm>
          <a:off x="4480763" y="194654"/>
          <a:ext cx="534576" cy="5345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BA6149-608F-4700-B6E1-96BD2002C429}">
      <dsp:nvSpPr>
        <dsp:cNvPr id="0" name=""/>
        <dsp:cNvSpPr/>
      </dsp:nvSpPr>
      <dsp:spPr>
        <a:xfrm>
          <a:off x="5406396" y="110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 Screen_Time (+0.45), Stress_Level (+0.28), Sleep_Hours (−0.40)</a:t>
          </a:r>
        </a:p>
      </dsp:txBody>
      <dsp:txXfrm>
        <a:off x="5406396" y="1100"/>
        <a:ext cx="2172539" cy="921683"/>
      </dsp:txXfrm>
    </dsp:sp>
    <dsp:sp modelId="{688CCF86-1B8C-4BC7-BEDF-1028EBD09914}">
      <dsp:nvSpPr>
        <dsp:cNvPr id="0" name=""/>
        <dsp:cNvSpPr/>
      </dsp:nvSpPr>
      <dsp:spPr>
        <a:xfrm>
          <a:off x="616935" y="1635560"/>
          <a:ext cx="921683" cy="92168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977446-2333-4DAE-881C-E6C5D5D979EE}">
      <dsp:nvSpPr>
        <dsp:cNvPr id="0" name=""/>
        <dsp:cNvSpPr/>
      </dsp:nvSpPr>
      <dsp:spPr>
        <a:xfrm>
          <a:off x="810488" y="1829114"/>
          <a:ext cx="534576" cy="5345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BF4909-BEB4-43D5-B7F0-50585F3DA110}">
      <dsp:nvSpPr>
        <dsp:cNvPr id="0" name=""/>
        <dsp:cNvSpPr/>
      </dsp:nvSpPr>
      <dsp:spPr>
        <a:xfrm>
          <a:off x="1736122"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 Hypothesis Test (T-test):</a:t>
          </a:r>
        </a:p>
      </dsp:txBody>
      <dsp:txXfrm>
        <a:off x="1736122" y="1635560"/>
        <a:ext cx="2172539" cy="921683"/>
      </dsp:txXfrm>
    </dsp:sp>
    <dsp:sp modelId="{D26BDF43-00D0-432F-A551-B0F6F64FB01F}">
      <dsp:nvSpPr>
        <dsp:cNvPr id="0" name=""/>
        <dsp:cNvSpPr/>
      </dsp:nvSpPr>
      <dsp:spPr>
        <a:xfrm>
          <a:off x="4287209" y="1635560"/>
          <a:ext cx="921683" cy="92168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EF0570-CE79-477E-94FA-8CA26D937895}">
      <dsp:nvSpPr>
        <dsp:cNvPr id="0" name=""/>
        <dsp:cNvSpPr/>
      </dsp:nvSpPr>
      <dsp:spPr>
        <a:xfrm>
          <a:off x="4480763" y="1829114"/>
          <a:ext cx="534576" cy="5345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DB9BDA2-FDB2-4D92-9F48-F0A671FB5672}">
      <dsp:nvSpPr>
        <dsp:cNvPr id="0" name=""/>
        <dsp:cNvSpPr/>
      </dsp:nvSpPr>
      <dsp:spPr>
        <a:xfrm>
          <a:off x="5406396" y="163556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 People who are overstimulated sleep significantly less.</a:t>
          </a:r>
        </a:p>
      </dsp:txBody>
      <dsp:txXfrm>
        <a:off x="5406396" y="1635560"/>
        <a:ext cx="2172539" cy="921683"/>
      </dsp:txXfrm>
    </dsp:sp>
    <dsp:sp modelId="{2C5EF59A-1420-41DB-821C-AE51E940D41C}">
      <dsp:nvSpPr>
        <dsp:cNvPr id="0" name=""/>
        <dsp:cNvSpPr/>
      </dsp:nvSpPr>
      <dsp:spPr>
        <a:xfrm>
          <a:off x="616935" y="3270020"/>
          <a:ext cx="921683" cy="92168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80DBC4-0006-495A-818D-236FA04F5C10}">
      <dsp:nvSpPr>
        <dsp:cNvPr id="0" name=""/>
        <dsp:cNvSpPr/>
      </dsp:nvSpPr>
      <dsp:spPr>
        <a:xfrm>
          <a:off x="810488" y="3463574"/>
          <a:ext cx="534576" cy="53457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7B078E-F076-44CF-9529-48FDA592F8DF}">
      <dsp:nvSpPr>
        <dsp:cNvPr id="0" name=""/>
        <dsp:cNvSpPr/>
      </dsp:nvSpPr>
      <dsp:spPr>
        <a:xfrm>
          <a:off x="1736122" y="3270020"/>
          <a:ext cx="2172539" cy="921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a:t>- P-value &lt; 0.00001 (highly significant).</a:t>
          </a:r>
        </a:p>
      </dsp:txBody>
      <dsp:txXfrm>
        <a:off x="1736122" y="3270020"/>
        <a:ext cx="2172539" cy="9216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A35A5E-64F1-481B-BCA1-D9C25D4A4403}">
      <dsp:nvSpPr>
        <dsp:cNvPr id="0" name=""/>
        <dsp:cNvSpPr/>
      </dsp:nvSpPr>
      <dsp:spPr>
        <a:xfrm>
          <a:off x="18535" y="659889"/>
          <a:ext cx="1080124" cy="1080124"/>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9B9FAE-EE1F-4C6F-AC07-B7A1B5C6E27F}">
      <dsp:nvSpPr>
        <dsp:cNvPr id="0" name=""/>
        <dsp:cNvSpPr/>
      </dsp:nvSpPr>
      <dsp:spPr>
        <a:xfrm>
          <a:off x="245361" y="886715"/>
          <a:ext cx="626472" cy="6264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F7A67A-A407-45FD-848D-53F792C797B0}">
      <dsp:nvSpPr>
        <dsp:cNvPr id="0" name=""/>
        <dsp:cNvSpPr/>
      </dsp:nvSpPr>
      <dsp:spPr>
        <a:xfrm>
          <a:off x="1330115" y="659889"/>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Logistic Regression: 83% accuracy.</a:t>
          </a:r>
        </a:p>
      </dsp:txBody>
      <dsp:txXfrm>
        <a:off x="1330115" y="659889"/>
        <a:ext cx="2546008" cy="1080124"/>
      </dsp:txXfrm>
    </dsp:sp>
    <dsp:sp modelId="{A3EDE49F-3471-40B3-9FAD-0535D4BCED68}">
      <dsp:nvSpPr>
        <dsp:cNvPr id="0" name=""/>
        <dsp:cNvSpPr/>
      </dsp:nvSpPr>
      <dsp:spPr>
        <a:xfrm>
          <a:off x="4319746" y="659889"/>
          <a:ext cx="1080124" cy="1080124"/>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75BDE0-A7FB-4275-9FAA-6B236AD33F30}">
      <dsp:nvSpPr>
        <dsp:cNvPr id="0" name=""/>
        <dsp:cNvSpPr/>
      </dsp:nvSpPr>
      <dsp:spPr>
        <a:xfrm>
          <a:off x="4546573" y="886715"/>
          <a:ext cx="626472" cy="6264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97C3B6-422A-429D-8A14-39B861A84614}">
      <dsp:nvSpPr>
        <dsp:cNvPr id="0" name=""/>
        <dsp:cNvSpPr/>
      </dsp:nvSpPr>
      <dsp:spPr>
        <a:xfrm>
          <a:off x="5631327" y="659889"/>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 Random Forest: 100% accuracy.</a:t>
          </a:r>
        </a:p>
      </dsp:txBody>
      <dsp:txXfrm>
        <a:off x="5631327" y="659889"/>
        <a:ext cx="2546008" cy="1080124"/>
      </dsp:txXfrm>
    </dsp:sp>
    <dsp:sp modelId="{ACD99F31-FF09-4087-A59B-BAE09C018374}">
      <dsp:nvSpPr>
        <dsp:cNvPr id="0" name=""/>
        <dsp:cNvSpPr/>
      </dsp:nvSpPr>
      <dsp:spPr>
        <a:xfrm>
          <a:off x="18535" y="2452790"/>
          <a:ext cx="1080124" cy="1080124"/>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EB323BE-A4C1-4C89-874C-4398046A7C7F}">
      <dsp:nvSpPr>
        <dsp:cNvPr id="0" name=""/>
        <dsp:cNvSpPr/>
      </dsp:nvSpPr>
      <dsp:spPr>
        <a:xfrm>
          <a:off x="245361" y="2679617"/>
          <a:ext cx="626472" cy="62647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56BC7E0-F68C-4CEC-B274-5F6416E60E67}">
      <dsp:nvSpPr>
        <dsp:cNvPr id="0" name=""/>
        <dsp:cNvSpPr/>
      </dsp:nvSpPr>
      <dsp:spPr>
        <a:xfrm>
          <a:off x="1330115" y="2452790"/>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 Top Features: Screen Time, Sleep Hours, Stress Level.</a:t>
          </a:r>
        </a:p>
      </dsp:txBody>
      <dsp:txXfrm>
        <a:off x="1330115" y="2452790"/>
        <a:ext cx="2546008" cy="1080124"/>
      </dsp:txXfrm>
    </dsp:sp>
    <dsp:sp modelId="{CD8E3D77-BEDA-4BDE-B6F1-07FE03B2C41F}">
      <dsp:nvSpPr>
        <dsp:cNvPr id="0" name=""/>
        <dsp:cNvSpPr/>
      </dsp:nvSpPr>
      <dsp:spPr>
        <a:xfrm>
          <a:off x="4319746" y="2452790"/>
          <a:ext cx="1080124" cy="1080124"/>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B2098B-4083-4806-BC23-E8F41D727E0B}">
      <dsp:nvSpPr>
        <dsp:cNvPr id="0" name=""/>
        <dsp:cNvSpPr/>
      </dsp:nvSpPr>
      <dsp:spPr>
        <a:xfrm>
          <a:off x="4546573" y="2679617"/>
          <a:ext cx="626472" cy="62647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1F0222-7EA1-44EE-8099-607E4F2D8C66}">
      <dsp:nvSpPr>
        <dsp:cNvPr id="0" name=""/>
        <dsp:cNvSpPr/>
      </dsp:nvSpPr>
      <dsp:spPr>
        <a:xfrm>
          <a:off x="5631327" y="2452790"/>
          <a:ext cx="2546008" cy="1080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Confirms earlier statistical findings.</a:t>
          </a:r>
        </a:p>
      </dsp:txBody>
      <dsp:txXfrm>
        <a:off x="5631327" y="2452790"/>
        <a:ext cx="2546008" cy="10801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C41630-6DA8-4FA5-9D6A-53ADD6234086}">
      <dsp:nvSpPr>
        <dsp:cNvPr id="0" name=""/>
        <dsp:cNvSpPr/>
      </dsp:nvSpPr>
      <dsp:spPr>
        <a:xfrm>
          <a:off x="827085" y="211"/>
          <a:ext cx="965039" cy="96503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805C61-23F5-4CD1-B558-A8F8E11D20DC}">
      <dsp:nvSpPr>
        <dsp:cNvPr id="0" name=""/>
        <dsp:cNvSpPr/>
      </dsp:nvSpPr>
      <dsp:spPr>
        <a:xfrm>
          <a:off x="1032749" y="205875"/>
          <a:ext cx="553710" cy="5537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4DB46B-6B38-4ECC-AC99-0ABF085B6131}">
      <dsp:nvSpPr>
        <dsp:cNvPr id="0" name=""/>
        <dsp:cNvSpPr/>
      </dsp:nvSpPr>
      <dsp:spPr>
        <a:xfrm>
          <a:off x="518589"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 Insights:</a:t>
          </a:r>
        </a:p>
      </dsp:txBody>
      <dsp:txXfrm>
        <a:off x="518589" y="1265836"/>
        <a:ext cx="1582031" cy="632812"/>
      </dsp:txXfrm>
    </dsp:sp>
    <dsp:sp modelId="{1BAF8306-BD15-4FA0-BFFC-6E81E1CC8EF0}">
      <dsp:nvSpPr>
        <dsp:cNvPr id="0" name=""/>
        <dsp:cNvSpPr/>
      </dsp:nvSpPr>
      <dsp:spPr>
        <a:xfrm>
          <a:off x="2685972" y="211"/>
          <a:ext cx="965039" cy="96503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37A1F-576D-47A4-ABAF-6E0FB4A8EA58}">
      <dsp:nvSpPr>
        <dsp:cNvPr id="0" name=""/>
        <dsp:cNvSpPr/>
      </dsp:nvSpPr>
      <dsp:spPr>
        <a:xfrm>
          <a:off x="2891636" y="205875"/>
          <a:ext cx="553710" cy="5537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D16502-634F-45AB-9891-4506C1515C57}">
      <dsp:nvSpPr>
        <dsp:cNvPr id="0" name=""/>
        <dsp:cNvSpPr/>
      </dsp:nvSpPr>
      <dsp:spPr>
        <a:xfrm>
          <a:off x="2377476"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 Overstimulation is linked to tech use, poor sleep, and stress.</a:t>
          </a:r>
        </a:p>
      </dsp:txBody>
      <dsp:txXfrm>
        <a:off x="2377476" y="1265836"/>
        <a:ext cx="1582031" cy="632812"/>
      </dsp:txXfrm>
    </dsp:sp>
    <dsp:sp modelId="{4C409CF6-AB73-425E-9B54-EA1A9EDD1B03}">
      <dsp:nvSpPr>
        <dsp:cNvPr id="0" name=""/>
        <dsp:cNvSpPr/>
      </dsp:nvSpPr>
      <dsp:spPr>
        <a:xfrm>
          <a:off x="4544859" y="211"/>
          <a:ext cx="965039" cy="965039"/>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A49C4B-6A6E-459F-AA74-95802B767005}">
      <dsp:nvSpPr>
        <dsp:cNvPr id="0" name=""/>
        <dsp:cNvSpPr/>
      </dsp:nvSpPr>
      <dsp:spPr>
        <a:xfrm>
          <a:off x="4750523" y="205875"/>
          <a:ext cx="553710" cy="5537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82B972-1CAC-42A4-8F9B-8A90FFB07CC6}">
      <dsp:nvSpPr>
        <dsp:cNvPr id="0" name=""/>
        <dsp:cNvSpPr/>
      </dsp:nvSpPr>
      <dsp:spPr>
        <a:xfrm>
          <a:off x="4236363"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 Healthy habits (meditation, sleep, exercise) help reduce it.</a:t>
          </a:r>
        </a:p>
      </dsp:txBody>
      <dsp:txXfrm>
        <a:off x="4236363" y="1265836"/>
        <a:ext cx="1582031" cy="632812"/>
      </dsp:txXfrm>
    </dsp:sp>
    <dsp:sp modelId="{99175961-5812-4880-8D08-E7F0D07FC61E}">
      <dsp:nvSpPr>
        <dsp:cNvPr id="0" name=""/>
        <dsp:cNvSpPr/>
      </dsp:nvSpPr>
      <dsp:spPr>
        <a:xfrm>
          <a:off x="6403746" y="211"/>
          <a:ext cx="965039" cy="965039"/>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00ED7-D764-460F-B8C8-B1D0146CEAF8}">
      <dsp:nvSpPr>
        <dsp:cNvPr id="0" name=""/>
        <dsp:cNvSpPr/>
      </dsp:nvSpPr>
      <dsp:spPr>
        <a:xfrm>
          <a:off x="6609410" y="205875"/>
          <a:ext cx="553710" cy="5537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41D158-28D7-4FD5-8333-C3A240C96755}">
      <dsp:nvSpPr>
        <dsp:cNvPr id="0" name=""/>
        <dsp:cNvSpPr/>
      </dsp:nvSpPr>
      <dsp:spPr>
        <a:xfrm>
          <a:off x="6095249"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dirty="0"/>
            <a:t> Recommendations:</a:t>
          </a:r>
        </a:p>
      </dsp:txBody>
      <dsp:txXfrm>
        <a:off x="6095249" y="1265836"/>
        <a:ext cx="1582031" cy="632812"/>
      </dsp:txXfrm>
    </dsp:sp>
    <dsp:sp modelId="{F6901385-2587-4B1B-81BA-79B4793A3226}">
      <dsp:nvSpPr>
        <dsp:cNvPr id="0" name=""/>
        <dsp:cNvSpPr/>
      </dsp:nvSpPr>
      <dsp:spPr>
        <a:xfrm>
          <a:off x="1756529" y="2294156"/>
          <a:ext cx="965039" cy="965039"/>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E7EA78-CE66-44BB-8947-536BBB9F4E2D}">
      <dsp:nvSpPr>
        <dsp:cNvPr id="0" name=""/>
        <dsp:cNvSpPr/>
      </dsp:nvSpPr>
      <dsp:spPr>
        <a:xfrm>
          <a:off x="1962193" y="2499820"/>
          <a:ext cx="553710" cy="5537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28EADC-7016-4E19-B916-7EE3C969A8E8}">
      <dsp:nvSpPr>
        <dsp:cNvPr id="0" name=""/>
        <dsp:cNvSpPr/>
      </dsp:nvSpPr>
      <dsp:spPr>
        <a:xfrm>
          <a:off x="1448033"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 Limit screen time and tech use.</a:t>
          </a:r>
        </a:p>
      </dsp:txBody>
      <dsp:txXfrm>
        <a:off x="1448033" y="3559781"/>
        <a:ext cx="1582031" cy="632812"/>
      </dsp:txXfrm>
    </dsp:sp>
    <dsp:sp modelId="{58B1A915-4A7F-44CF-93FB-95B6BCC521C5}">
      <dsp:nvSpPr>
        <dsp:cNvPr id="0" name=""/>
        <dsp:cNvSpPr/>
      </dsp:nvSpPr>
      <dsp:spPr>
        <a:xfrm>
          <a:off x="3615415" y="2294156"/>
          <a:ext cx="965039" cy="965039"/>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461892-4DB7-4F0C-A592-2C03A17C7053}">
      <dsp:nvSpPr>
        <dsp:cNvPr id="0" name=""/>
        <dsp:cNvSpPr/>
      </dsp:nvSpPr>
      <dsp:spPr>
        <a:xfrm>
          <a:off x="3821080" y="2499820"/>
          <a:ext cx="553710" cy="55371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6561E7-18A5-4104-84CF-432D1674E9B9}">
      <dsp:nvSpPr>
        <dsp:cNvPr id="0" name=""/>
        <dsp:cNvSpPr/>
      </dsp:nvSpPr>
      <dsp:spPr>
        <a:xfrm>
          <a:off x="3306919"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 Prioritize 7–9 hours of sleep per night.</a:t>
          </a:r>
        </a:p>
      </dsp:txBody>
      <dsp:txXfrm>
        <a:off x="3306919" y="3559781"/>
        <a:ext cx="1582031" cy="632812"/>
      </dsp:txXfrm>
    </dsp:sp>
    <dsp:sp modelId="{81A22163-0EEE-447A-AA2B-39A06BB0AE09}">
      <dsp:nvSpPr>
        <dsp:cNvPr id="0" name=""/>
        <dsp:cNvSpPr/>
      </dsp:nvSpPr>
      <dsp:spPr>
        <a:xfrm>
          <a:off x="5474302" y="2294156"/>
          <a:ext cx="965039" cy="965039"/>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A91DA9-0027-4F5F-95F5-9248E4B9B771}">
      <dsp:nvSpPr>
        <dsp:cNvPr id="0" name=""/>
        <dsp:cNvSpPr/>
      </dsp:nvSpPr>
      <dsp:spPr>
        <a:xfrm>
          <a:off x="5679966" y="2499820"/>
          <a:ext cx="553710" cy="55371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F716B0-C864-480D-9E50-8F833542B135}">
      <dsp:nvSpPr>
        <dsp:cNvPr id="0" name=""/>
        <dsp:cNvSpPr/>
      </dsp:nvSpPr>
      <dsp:spPr>
        <a:xfrm>
          <a:off x="5165806"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 Manage stress with mindfulness and breaks.</a:t>
          </a:r>
        </a:p>
      </dsp:txBody>
      <dsp:txXfrm>
        <a:off x="5165806" y="3559781"/>
        <a:ext cx="1582031" cy="6328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1B189-182A-481F-B5BC-EC8637FABF0B}">
      <dsp:nvSpPr>
        <dsp:cNvPr id="0" name=""/>
        <dsp:cNvSpPr/>
      </dsp:nvSpPr>
      <dsp:spPr>
        <a:xfrm>
          <a:off x="518185" y="768902"/>
          <a:ext cx="1475437" cy="1475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E54664-9DC5-4F93-9891-85B939E6D829}">
      <dsp:nvSpPr>
        <dsp:cNvPr id="0" name=""/>
        <dsp:cNvSpPr/>
      </dsp:nvSpPr>
      <dsp:spPr>
        <a:xfrm>
          <a:off x="832623" y="1083340"/>
          <a:ext cx="846562" cy="846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84E5CD-D8BC-431A-AA39-12E9CD0C6F33}">
      <dsp:nvSpPr>
        <dsp:cNvPr id="0" name=""/>
        <dsp:cNvSpPr/>
      </dsp:nvSpPr>
      <dsp:spPr>
        <a:xfrm>
          <a:off x="46529"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Dataset Source: Kaggle</a:t>
          </a:r>
        </a:p>
      </dsp:txBody>
      <dsp:txXfrm>
        <a:off x="46529" y="2703902"/>
        <a:ext cx="2418750" cy="720000"/>
      </dsp:txXfrm>
    </dsp:sp>
    <dsp:sp modelId="{D6F9073E-261E-4718-A53C-8217BEC4B139}">
      <dsp:nvSpPr>
        <dsp:cNvPr id="0" name=""/>
        <dsp:cNvSpPr/>
      </dsp:nvSpPr>
      <dsp:spPr>
        <a:xfrm>
          <a:off x="3360216" y="768902"/>
          <a:ext cx="1475437" cy="1475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4222F8-BA72-44A7-B51C-7FFC7D2A585E}">
      <dsp:nvSpPr>
        <dsp:cNvPr id="0" name=""/>
        <dsp:cNvSpPr/>
      </dsp:nvSpPr>
      <dsp:spPr>
        <a:xfrm>
          <a:off x="3674654" y="1083340"/>
          <a:ext cx="846562" cy="846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6A5940-F1EC-4C3B-8E11-EF7835D22D35}">
      <dsp:nvSpPr>
        <dsp:cNvPr id="0" name=""/>
        <dsp:cNvSpPr/>
      </dsp:nvSpPr>
      <dsp:spPr>
        <a:xfrm>
          <a:off x="2888560"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Presented for: Capstone Project</a:t>
          </a:r>
        </a:p>
      </dsp:txBody>
      <dsp:txXfrm>
        <a:off x="2888560" y="2703902"/>
        <a:ext cx="2418750" cy="720000"/>
      </dsp:txXfrm>
    </dsp:sp>
    <dsp:sp modelId="{6F2CA9A6-92F9-4C3C-9F47-EE10E57570DA}">
      <dsp:nvSpPr>
        <dsp:cNvPr id="0" name=""/>
        <dsp:cNvSpPr/>
      </dsp:nvSpPr>
      <dsp:spPr>
        <a:xfrm>
          <a:off x="6202248" y="768902"/>
          <a:ext cx="1475437" cy="1475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1A7274-3115-4E44-923D-5C6AC303BA71}">
      <dsp:nvSpPr>
        <dsp:cNvPr id="0" name=""/>
        <dsp:cNvSpPr/>
      </dsp:nvSpPr>
      <dsp:spPr>
        <a:xfrm>
          <a:off x="6516685" y="1083340"/>
          <a:ext cx="846562" cy="846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7CECAE-A65F-4889-A781-D47B5471E9FA}">
      <dsp:nvSpPr>
        <dsp:cNvPr id="0" name=""/>
        <dsp:cNvSpPr/>
      </dsp:nvSpPr>
      <dsp:spPr>
        <a:xfrm>
          <a:off x="5730591" y="2703902"/>
          <a:ext cx="24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defRPr cap="all"/>
          </a:pPr>
          <a:r>
            <a:rPr lang="en-US" sz="1900" kern="1200"/>
            <a:t>Feel free to connect on LinkedIn!</a:t>
          </a:r>
        </a:p>
      </dsp:txBody>
      <dsp:txXfrm>
        <a:off x="5730591" y="2703902"/>
        <a:ext cx="241875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BAC4B8-444A-4BD5-926A-4B70B9DB3D9B}" type="datetimeFigureOut">
              <a:rPr lang="en-CA" smtClean="0"/>
              <a:t>2025-04-13</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F56CAE-2A50-40B0-A2EA-738C325C3C9E}" type="slidenum">
              <a:rPr lang="en-CA" smtClean="0"/>
              <a:t>‹#›</a:t>
            </a:fld>
            <a:endParaRPr lang="en-CA"/>
          </a:p>
        </p:txBody>
      </p:sp>
    </p:spTree>
    <p:extLst>
      <p:ext uri="{BB962C8B-B14F-4D97-AF65-F5344CB8AC3E}">
        <p14:creationId xmlns:p14="http://schemas.microsoft.com/office/powerpoint/2010/main" val="1546918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Muhammad, and today I will be presenting my capstone project titled "Overstimulation Behavior and Lifestyle Analysis." In this project, I utilized data science to examine how various aspects of our daily lives—such as sleep, screen time, and stress—affect our mental well-being, particularly in relation to overstimulation.</a:t>
            </a:r>
            <a:endParaRPr lang="en-CA" dirty="0"/>
          </a:p>
        </p:txBody>
      </p:sp>
      <p:sp>
        <p:nvSpPr>
          <p:cNvPr id="4" name="Slide Number Placeholder 3"/>
          <p:cNvSpPr>
            <a:spLocks noGrp="1"/>
          </p:cNvSpPr>
          <p:nvPr>
            <p:ph type="sldNum" sz="quarter" idx="5"/>
          </p:nvPr>
        </p:nvSpPr>
        <p:spPr/>
        <p:txBody>
          <a:bodyPr/>
          <a:lstStyle/>
          <a:p>
            <a:fld id="{29F56CAE-2A50-40B0-A2EA-738C325C3C9E}" type="slidenum">
              <a:rPr lang="en-CA" smtClean="0"/>
              <a:t>1</a:t>
            </a:fld>
            <a:endParaRPr lang="en-CA"/>
          </a:p>
        </p:txBody>
      </p:sp>
    </p:spTree>
    <p:extLst>
      <p:ext uri="{BB962C8B-B14F-4D97-AF65-F5344CB8AC3E}">
        <p14:creationId xmlns:p14="http://schemas.microsoft.com/office/powerpoint/2010/main" val="1779279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aimed to analyze lifestyle data to predict whether someone is overstimulated. I used a Kaggle dataset with 2,000 records, covering 20 features such as Sleep Hours, Screen Time, Stress Level, and Mental Health scores. My goal was to draw insights, build predictive models, and ultimately recommend healthier </a:t>
            </a:r>
            <a:r>
              <a:rPr lang="en-US" dirty="0" err="1"/>
              <a:t>behavioural</a:t>
            </a:r>
            <a:r>
              <a:rPr lang="en-US" dirty="0"/>
              <a:t> patterns.</a:t>
            </a:r>
            <a:endParaRPr lang="en-CA" dirty="0"/>
          </a:p>
        </p:txBody>
      </p:sp>
      <p:sp>
        <p:nvSpPr>
          <p:cNvPr id="4" name="Slide Number Placeholder 3"/>
          <p:cNvSpPr>
            <a:spLocks noGrp="1"/>
          </p:cNvSpPr>
          <p:nvPr>
            <p:ph type="sldNum" sz="quarter" idx="5"/>
          </p:nvPr>
        </p:nvSpPr>
        <p:spPr/>
        <p:txBody>
          <a:bodyPr/>
          <a:lstStyle/>
          <a:p>
            <a:fld id="{29F56CAE-2A50-40B0-A2EA-738C325C3C9E}" type="slidenum">
              <a:rPr lang="en-CA" smtClean="0"/>
              <a:t>2</a:t>
            </a:fld>
            <a:endParaRPr lang="en-CA"/>
          </a:p>
        </p:txBody>
      </p:sp>
    </p:spTree>
    <p:extLst>
      <p:ext uri="{BB962C8B-B14F-4D97-AF65-F5344CB8AC3E}">
        <p14:creationId xmlns:p14="http://schemas.microsoft.com/office/powerpoint/2010/main" val="3162043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Phase 1, I examined the data and found that it contained no missing values and was composed entirely of numerical features. I observed that many individuals had low sleep hours and high screen time—two behaviors often linked to mental strain. Overstimulation was indicated as a binary value: 0 represented not overstimulated, while 1 indicated overstimulated.</a:t>
            </a:r>
            <a:endParaRPr lang="en-CA" dirty="0"/>
          </a:p>
        </p:txBody>
      </p:sp>
      <p:sp>
        <p:nvSpPr>
          <p:cNvPr id="4" name="Slide Number Placeholder 3"/>
          <p:cNvSpPr>
            <a:spLocks noGrp="1"/>
          </p:cNvSpPr>
          <p:nvPr>
            <p:ph type="sldNum" sz="quarter" idx="5"/>
          </p:nvPr>
        </p:nvSpPr>
        <p:spPr/>
        <p:txBody>
          <a:bodyPr/>
          <a:lstStyle/>
          <a:p>
            <a:fld id="{29F56CAE-2A50-40B0-A2EA-738C325C3C9E}" type="slidenum">
              <a:rPr lang="en-CA" smtClean="0"/>
              <a:t>3</a:t>
            </a:fld>
            <a:endParaRPr lang="en-CA"/>
          </a:p>
        </p:txBody>
      </p:sp>
    </p:spTree>
    <p:extLst>
      <p:ext uri="{BB962C8B-B14F-4D97-AF65-F5344CB8AC3E}">
        <p14:creationId xmlns:p14="http://schemas.microsoft.com/office/powerpoint/2010/main" val="215389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Phase 2, I focused on correlations and hypothesis testing. I found that screen time and stress levels had strong positive correlations with overstimulation, while sleep had a strong negative correlation. I also performed a t-test which showed, with statistical significance, that overstimulated individuals sleep significantly less than those who are not.</a:t>
            </a:r>
            <a:endParaRPr lang="en-CA" dirty="0"/>
          </a:p>
        </p:txBody>
      </p:sp>
      <p:sp>
        <p:nvSpPr>
          <p:cNvPr id="4" name="Slide Number Placeholder 3"/>
          <p:cNvSpPr>
            <a:spLocks noGrp="1"/>
          </p:cNvSpPr>
          <p:nvPr>
            <p:ph type="sldNum" sz="quarter" idx="5"/>
          </p:nvPr>
        </p:nvSpPr>
        <p:spPr/>
        <p:txBody>
          <a:bodyPr/>
          <a:lstStyle/>
          <a:p>
            <a:fld id="{29F56CAE-2A50-40B0-A2EA-738C325C3C9E}" type="slidenum">
              <a:rPr lang="en-CA" smtClean="0"/>
              <a:t>4</a:t>
            </a:fld>
            <a:endParaRPr lang="en-CA"/>
          </a:p>
        </p:txBody>
      </p:sp>
    </p:spTree>
    <p:extLst>
      <p:ext uri="{BB962C8B-B14F-4D97-AF65-F5344CB8AC3E}">
        <p14:creationId xmlns:p14="http://schemas.microsoft.com/office/powerpoint/2010/main" val="3117670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built two machine learning models: Logistic Regression and Random Forest. The Logistic Regression model achieved 83% accuracy, and the Random Forest model achieved a perfect score of 100% accuracy. Feature importance analysis from Random Forest confirmed that screen time, sleep hours, and stress level were the most influential features in predicting overstimulation.</a:t>
            </a:r>
            <a:endParaRPr lang="en-CA" dirty="0"/>
          </a:p>
        </p:txBody>
      </p:sp>
      <p:sp>
        <p:nvSpPr>
          <p:cNvPr id="4" name="Slide Number Placeholder 3"/>
          <p:cNvSpPr>
            <a:spLocks noGrp="1"/>
          </p:cNvSpPr>
          <p:nvPr>
            <p:ph type="sldNum" sz="quarter" idx="5"/>
          </p:nvPr>
        </p:nvSpPr>
        <p:spPr/>
        <p:txBody>
          <a:bodyPr/>
          <a:lstStyle/>
          <a:p>
            <a:fld id="{29F56CAE-2A50-40B0-A2EA-738C325C3C9E}" type="slidenum">
              <a:rPr lang="en-CA" smtClean="0"/>
              <a:t>5</a:t>
            </a:fld>
            <a:endParaRPr lang="en-CA"/>
          </a:p>
        </p:txBody>
      </p:sp>
    </p:spTree>
    <p:extLst>
      <p:ext uri="{BB962C8B-B14F-4D97-AF65-F5344CB8AC3E}">
        <p14:creationId xmlns:p14="http://schemas.microsoft.com/office/powerpoint/2010/main" val="457506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findings, I developed several recommendations: First, people should aim to reduce excessive screen time and prioritize consistent, high-quality sleep. Second, incorporating mindfulness practices like meditation and daily exercise can help manage stress and reduce overstimulation. These habits aren't just healthy—they're backed by data.</a:t>
            </a:r>
            <a:endParaRPr lang="en-CA" dirty="0"/>
          </a:p>
        </p:txBody>
      </p:sp>
      <p:sp>
        <p:nvSpPr>
          <p:cNvPr id="4" name="Slide Number Placeholder 3"/>
          <p:cNvSpPr>
            <a:spLocks noGrp="1"/>
          </p:cNvSpPr>
          <p:nvPr>
            <p:ph type="sldNum" sz="quarter" idx="5"/>
          </p:nvPr>
        </p:nvSpPr>
        <p:spPr/>
        <p:txBody>
          <a:bodyPr/>
          <a:lstStyle/>
          <a:p>
            <a:fld id="{29F56CAE-2A50-40B0-A2EA-738C325C3C9E}" type="slidenum">
              <a:rPr lang="en-CA" smtClean="0"/>
              <a:t>6</a:t>
            </a:fld>
            <a:endParaRPr lang="en-CA"/>
          </a:p>
        </p:txBody>
      </p:sp>
    </p:spTree>
    <p:extLst>
      <p:ext uri="{BB962C8B-B14F-4D97-AF65-F5344CB8AC3E}">
        <p14:creationId xmlns:p14="http://schemas.microsoft.com/office/powerpoint/2010/main" val="3573915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 If you'd like to explore the full project, including the code, visuals, and dataset, please feel free to reach out or connect with me on LinkedIn. I'm happy to answer any questions or dive deeper into any part of this analysis.</a:t>
            </a:r>
            <a:endParaRPr lang="en-CA" dirty="0"/>
          </a:p>
        </p:txBody>
      </p:sp>
      <p:sp>
        <p:nvSpPr>
          <p:cNvPr id="4" name="Slide Number Placeholder 3"/>
          <p:cNvSpPr>
            <a:spLocks noGrp="1"/>
          </p:cNvSpPr>
          <p:nvPr>
            <p:ph type="sldNum" sz="quarter" idx="5"/>
          </p:nvPr>
        </p:nvSpPr>
        <p:spPr/>
        <p:txBody>
          <a:bodyPr/>
          <a:lstStyle/>
          <a:p>
            <a:fld id="{29F56CAE-2A50-40B0-A2EA-738C325C3C9E}" type="slidenum">
              <a:rPr lang="en-CA" smtClean="0"/>
              <a:t>7</a:t>
            </a:fld>
            <a:endParaRPr lang="en-CA"/>
          </a:p>
        </p:txBody>
      </p:sp>
    </p:spTree>
    <p:extLst>
      <p:ext uri="{BB962C8B-B14F-4D97-AF65-F5344CB8AC3E}">
        <p14:creationId xmlns:p14="http://schemas.microsoft.com/office/powerpoint/2010/main" val="1159638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4/13/2025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4/13/2025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4/13/2025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4/13/2025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4/13/2025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4/13/2025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openxmlformats.org/officeDocument/2006/relationships/notesSlide" Target="../notesSlides/notesSlide4.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png"/><Relationship Id="rId4" Type="http://schemas.openxmlformats.org/officeDocument/2006/relationships/notesSlide" Target="../notesSlides/notesSlide6.xml"/><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1.png"/><Relationship Id="rId4" Type="http://schemas.openxmlformats.org/officeDocument/2006/relationships/notesSlide" Target="../notesSlides/notesSlide7.xml"/><Relationship Id="rId9" Type="http://schemas.microsoft.com/office/2007/relationships/diagramDrawing" Target="../diagrams/drawing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2693"/>
            <a:ext cx="9143998"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84720" y="-2407841"/>
            <a:ext cx="4374557" cy="9144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55756" y="-2236808"/>
            <a:ext cx="4374128" cy="880235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2690"/>
            <a:ext cx="6406863"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4459073" y="-1032053"/>
            <a:ext cx="3742610"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986118" y="735106"/>
            <a:ext cx="7540322" cy="2928470"/>
          </a:xfrm>
        </p:spPr>
        <p:txBody>
          <a:bodyPr anchor="b">
            <a:normAutofit/>
          </a:bodyPr>
          <a:lstStyle/>
          <a:p>
            <a:pPr algn="l"/>
            <a:r>
              <a:rPr lang="en-US" sz="4200">
                <a:solidFill>
                  <a:srgbClr val="FFFFFF"/>
                </a:solidFill>
              </a:rPr>
              <a:t>Overstimulation Behaviour &amp; Lifestyle Analysis</a:t>
            </a:r>
          </a:p>
        </p:txBody>
      </p:sp>
      <p:sp>
        <p:nvSpPr>
          <p:cNvPr id="3" name="Subtitle 2"/>
          <p:cNvSpPr>
            <a:spLocks noGrp="1"/>
          </p:cNvSpPr>
          <p:nvPr>
            <p:ph type="subTitle" idx="1"/>
          </p:nvPr>
        </p:nvSpPr>
        <p:spPr>
          <a:xfrm>
            <a:off x="1013011" y="4870824"/>
            <a:ext cx="7504463" cy="1458258"/>
          </a:xfrm>
        </p:spPr>
        <p:txBody>
          <a:bodyPr anchor="ctr">
            <a:normAutofit/>
          </a:bodyPr>
          <a:lstStyle/>
          <a:p>
            <a:pPr algn="l"/>
            <a:r>
              <a:rPr lang="en-US"/>
              <a:t>Capstone Project Summary | Muhammad Alfatih Olaniyan</a:t>
            </a:r>
          </a:p>
        </p:txBody>
      </p:sp>
      <p:pic>
        <p:nvPicPr>
          <p:cNvPr id="18" name="Audio 17">
            <a:hlinkClick r:id="" action="ppaction://media"/>
            <a:extLst>
              <a:ext uri="{FF2B5EF4-FFF2-40B4-BE49-F238E27FC236}">
                <a16:creationId xmlns:a16="http://schemas.microsoft.com/office/drawing/2014/main" id="{1E0B16D1-F5AD-19CF-8987-AC2BCB81801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010"/>
    </mc:Choice>
    <mc:Fallback>
      <p:transition spd="slow" advTm="28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par>
                                <p:cTn id="7" presetID="10" presetClass="entr" presetSubtype="0" fill="hold" grpId="0" nodeType="withEffect">
                                  <p:stCondLst>
                                    <p:cond delay="500"/>
                                  </p:stCondLst>
                                  <p:iterate type="wd">
                                    <p:tmPct val="15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par>
                                <p:cTn id="10" presetID="10" presetClass="entr" presetSubtype="0" fill="hold" grpId="0" nodeType="withEffect">
                                  <p:stCondLst>
                                    <p:cond delay="1000"/>
                                  </p:stCondLst>
                                  <p:iterate type="wd">
                                    <p:tmPct val="15000"/>
                                  </p:iterate>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8"/>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US" sz="3500">
                <a:solidFill>
                  <a:srgbClr val="FFFFFF"/>
                </a:solidFill>
              </a:rPr>
              <a:t>Objective &amp; Dataset</a:t>
            </a:r>
          </a:p>
        </p:txBody>
      </p:sp>
      <p:graphicFrame>
        <p:nvGraphicFramePr>
          <p:cNvPr id="5" name="Content Placeholder 2">
            <a:extLst>
              <a:ext uri="{FF2B5EF4-FFF2-40B4-BE49-F238E27FC236}">
                <a16:creationId xmlns:a16="http://schemas.microsoft.com/office/drawing/2014/main" id="{2274CBB5-59E5-D143-1915-36514A69278E}"/>
              </a:ext>
            </a:extLst>
          </p:cNvPr>
          <p:cNvGraphicFramePr>
            <a:graphicFrameLocks noGrp="1"/>
          </p:cNvGraphicFramePr>
          <p:nvPr>
            <p:ph idx="1"/>
            <p:extLst>
              <p:ext uri="{D42A27DB-BD31-4B8C-83A1-F6EECF244321}">
                <p14:modId xmlns:p14="http://schemas.microsoft.com/office/powerpoint/2010/main" val="3035927372"/>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3" name="Audio 22">
            <a:hlinkClick r:id="" action="ppaction://media"/>
            <a:extLst>
              <a:ext uri="{FF2B5EF4-FFF2-40B4-BE49-F238E27FC236}">
                <a16:creationId xmlns:a16="http://schemas.microsoft.com/office/drawing/2014/main" id="{B89CA7C1-EDB0-B2FA-A5D8-A842426D0AEB}"/>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70779" t="-370779" r="-370779" b="-370779"/>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7821"/>
    </mc:Choice>
    <mc:Fallback>
      <p:transition spd="slow" advTm="37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Phase 1: Data Exploration</a:t>
            </a:r>
          </a:p>
        </p:txBody>
      </p:sp>
      <p:graphicFrame>
        <p:nvGraphicFramePr>
          <p:cNvPr id="5" name="Content Placeholder 2">
            <a:extLst>
              <a:ext uri="{FF2B5EF4-FFF2-40B4-BE49-F238E27FC236}">
                <a16:creationId xmlns:a16="http://schemas.microsoft.com/office/drawing/2014/main" id="{88BBC1BE-733C-E4E2-7535-87711588778E}"/>
              </a:ext>
            </a:extLst>
          </p:cNvPr>
          <p:cNvGraphicFramePr>
            <a:graphicFrameLocks noGrp="1"/>
          </p:cNvGraphicFramePr>
          <p:nvPr>
            <p:ph idx="1"/>
            <p:extLst>
              <p:ext uri="{D42A27DB-BD31-4B8C-83A1-F6EECF244321}">
                <p14:modId xmlns:p14="http://schemas.microsoft.com/office/powerpoint/2010/main" val="1195045294"/>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 name="Audio 19">
            <a:hlinkClick r:id="" action="ppaction://media"/>
            <a:extLst>
              <a:ext uri="{FF2B5EF4-FFF2-40B4-BE49-F238E27FC236}">
                <a16:creationId xmlns:a16="http://schemas.microsoft.com/office/drawing/2014/main" id="{5B08AA22-CBEB-24BD-94E2-3131A2966DE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70779" t="-370779" r="-370779" b="-370779"/>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3882"/>
    </mc:Choice>
    <mc:Fallback>
      <p:transition spd="slow" advTm="43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Phase 2: Statistical Analysis</a:t>
            </a:r>
          </a:p>
        </p:txBody>
      </p:sp>
      <p:graphicFrame>
        <p:nvGraphicFramePr>
          <p:cNvPr id="5" name="Content Placeholder 2">
            <a:extLst>
              <a:ext uri="{FF2B5EF4-FFF2-40B4-BE49-F238E27FC236}">
                <a16:creationId xmlns:a16="http://schemas.microsoft.com/office/drawing/2014/main" id="{A41951C2-A24A-98DC-F1E4-77E3F944C1A8}"/>
              </a:ext>
            </a:extLst>
          </p:cNvPr>
          <p:cNvGraphicFramePr>
            <a:graphicFrameLocks noGrp="1"/>
          </p:cNvGraphicFramePr>
          <p:nvPr>
            <p:ph idx="1"/>
            <p:extLst>
              <p:ext uri="{D42A27DB-BD31-4B8C-83A1-F6EECF244321}">
                <p14:modId xmlns:p14="http://schemas.microsoft.com/office/powerpoint/2010/main" val="2815630022"/>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4" name="Audio 23">
            <a:hlinkClick r:id="" action="ppaction://media"/>
            <a:extLst>
              <a:ext uri="{FF2B5EF4-FFF2-40B4-BE49-F238E27FC236}">
                <a16:creationId xmlns:a16="http://schemas.microsoft.com/office/drawing/2014/main" id="{3D313D9C-1201-CF37-6699-A67EAB233DE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70779" t="-370779" r="-370779" b="-370779"/>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2462"/>
    </mc:Choice>
    <mc:Fallback>
      <p:transition spd="slow" advTm="32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Phase 3: Modeling</a:t>
            </a:r>
          </a:p>
        </p:txBody>
      </p:sp>
      <p:graphicFrame>
        <p:nvGraphicFramePr>
          <p:cNvPr id="5" name="Content Placeholder 2">
            <a:extLst>
              <a:ext uri="{FF2B5EF4-FFF2-40B4-BE49-F238E27FC236}">
                <a16:creationId xmlns:a16="http://schemas.microsoft.com/office/drawing/2014/main" id="{205E6F48-3E53-AE37-22A2-5D19FCDB9C0F}"/>
              </a:ext>
            </a:extLst>
          </p:cNvPr>
          <p:cNvGraphicFramePr>
            <a:graphicFrameLocks noGrp="1"/>
          </p:cNvGraphicFramePr>
          <p:nvPr>
            <p:ph idx="1"/>
            <p:extLst>
              <p:ext uri="{D42A27DB-BD31-4B8C-83A1-F6EECF244321}">
                <p14:modId xmlns:p14="http://schemas.microsoft.com/office/powerpoint/2010/main" val="3224231954"/>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Audio 18">
            <a:hlinkClick r:id="" action="ppaction://media"/>
            <a:extLst>
              <a:ext uri="{FF2B5EF4-FFF2-40B4-BE49-F238E27FC236}">
                <a16:creationId xmlns:a16="http://schemas.microsoft.com/office/drawing/2014/main" id="{CE75BD1D-920C-D232-7A53-8914729D21D2}"/>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70779" t="-370779" r="-370779" b="-370779"/>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7695"/>
    </mc:Choice>
    <mc:Fallback>
      <p:transition spd="slow" advTm="27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Phase 4: Insights &amp; Actions</a:t>
            </a:r>
          </a:p>
        </p:txBody>
      </p:sp>
      <p:graphicFrame>
        <p:nvGraphicFramePr>
          <p:cNvPr id="5" name="Content Placeholder 2">
            <a:extLst>
              <a:ext uri="{FF2B5EF4-FFF2-40B4-BE49-F238E27FC236}">
                <a16:creationId xmlns:a16="http://schemas.microsoft.com/office/drawing/2014/main" id="{F07DFF0A-F426-2BA7-84BF-4B45B5244C10}"/>
              </a:ext>
            </a:extLst>
          </p:cNvPr>
          <p:cNvGraphicFramePr>
            <a:graphicFrameLocks noGrp="1"/>
          </p:cNvGraphicFramePr>
          <p:nvPr>
            <p:ph idx="1"/>
            <p:extLst>
              <p:ext uri="{D42A27DB-BD31-4B8C-83A1-F6EECF244321}">
                <p14:modId xmlns:p14="http://schemas.microsoft.com/office/powerpoint/2010/main" val="4120570920"/>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Audio 15">
            <a:hlinkClick r:id="" action="ppaction://media"/>
            <a:extLst>
              <a:ext uri="{FF2B5EF4-FFF2-40B4-BE49-F238E27FC236}">
                <a16:creationId xmlns:a16="http://schemas.microsoft.com/office/drawing/2014/main" id="{8879F38F-E61D-634C-FEF9-C52AC73C4A0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70779" t="-370779" r="-370779" b="-370779"/>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5317"/>
    </mc:Choice>
    <mc:Fallback>
      <p:transition spd="slow" advTm="95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28697" y="348865"/>
            <a:ext cx="7533018" cy="877729"/>
          </a:xfrm>
        </p:spPr>
        <p:txBody>
          <a:bodyPr anchor="ctr">
            <a:normAutofit/>
          </a:bodyPr>
          <a:lstStyle/>
          <a:p>
            <a:r>
              <a:rPr lang="en-US" sz="3500">
                <a:solidFill>
                  <a:srgbClr val="FFFFFF"/>
                </a:solidFill>
              </a:rPr>
              <a:t>Thank You!</a:t>
            </a:r>
          </a:p>
        </p:txBody>
      </p:sp>
      <p:graphicFrame>
        <p:nvGraphicFramePr>
          <p:cNvPr id="5" name="Content Placeholder 2">
            <a:extLst>
              <a:ext uri="{FF2B5EF4-FFF2-40B4-BE49-F238E27FC236}">
                <a16:creationId xmlns:a16="http://schemas.microsoft.com/office/drawing/2014/main" id="{D7276C8F-AD26-5941-ED1B-E48EA86ECBCA}"/>
              </a:ext>
            </a:extLst>
          </p:cNvPr>
          <p:cNvGraphicFramePr>
            <a:graphicFrameLocks noGrp="1"/>
          </p:cNvGraphicFramePr>
          <p:nvPr>
            <p:ph idx="1"/>
            <p:extLst>
              <p:ext uri="{D42A27DB-BD31-4B8C-83A1-F6EECF244321}">
                <p14:modId xmlns:p14="http://schemas.microsoft.com/office/powerpoint/2010/main" val="2257465725"/>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Audio 18">
            <a:hlinkClick r:id="" action="ppaction://media"/>
            <a:extLst>
              <a:ext uri="{FF2B5EF4-FFF2-40B4-BE49-F238E27FC236}">
                <a16:creationId xmlns:a16="http://schemas.microsoft.com/office/drawing/2014/main" id="{92B3FB60-7283-12C1-B67C-D823CB5D0114}"/>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70779" t="-370779" r="-370779" b="-370779"/>
          <a:stretch>
            <a:fillRect/>
          </a:stretch>
        </p:blipFill>
        <p:spPr>
          <a:xfrm>
            <a:off x="7004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8955"/>
    </mc:Choice>
    <mc:Fallback>
      <p:transition spd="slow" advTm="28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50</TotalTime>
  <Words>706</Words>
  <Application>Microsoft Office PowerPoint</Application>
  <PresentationFormat>On-screen Show (4:3)</PresentationFormat>
  <Paragraphs>48</Paragraphs>
  <Slides>7</Slides>
  <Notes>7</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Aptos</vt:lpstr>
      <vt:lpstr>Arial</vt:lpstr>
      <vt:lpstr>Calibri</vt:lpstr>
      <vt:lpstr>Office Theme</vt:lpstr>
      <vt:lpstr>Overstimulation Behaviour &amp; Lifestyle Analysis</vt:lpstr>
      <vt:lpstr>Objective &amp; Dataset</vt:lpstr>
      <vt:lpstr>Phase 1: Data Exploration</vt:lpstr>
      <vt:lpstr>Phase 2: Statistical Analysis</vt:lpstr>
      <vt:lpstr>Phase 3: Modeling</vt:lpstr>
      <vt:lpstr>Phase 4: Insights &amp; Actions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Muhammad Al fatih Olaniyan</dc:creator>
  <cp:keywords/>
  <dc:description>generated using python-pptx</dc:description>
  <cp:lastModifiedBy>Muhammad Olaniyan</cp:lastModifiedBy>
  <cp:revision>5</cp:revision>
  <dcterms:created xsi:type="dcterms:W3CDTF">2013-01-27T09:14:16Z</dcterms:created>
  <dcterms:modified xsi:type="dcterms:W3CDTF">2025-04-13T13:46:44Z</dcterms:modified>
  <cp:category/>
</cp:coreProperties>
</file>